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85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2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2896E-7798-574B-BB3E-45F1E228ECAF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10FFAA-0F26-1B47-A187-EA886C192F0F}">
      <dgm:prSet phldrT="[Text]"/>
      <dgm:spPr/>
      <dgm:t>
        <a:bodyPr/>
        <a:lstStyle/>
        <a:p>
          <a:r>
            <a:rPr lang="en-US" dirty="0"/>
            <a:t>Data accessed through SpaceX API</a:t>
          </a:r>
        </a:p>
      </dgm:t>
    </dgm:pt>
    <dgm:pt modelId="{A3651A77-4B83-B743-AAF5-EF6AFFCE2EC1}" type="parTrans" cxnId="{2E01E75C-40E7-3B4A-B903-2DA14E5689DC}">
      <dgm:prSet/>
      <dgm:spPr/>
      <dgm:t>
        <a:bodyPr/>
        <a:lstStyle/>
        <a:p>
          <a:endParaRPr lang="en-US"/>
        </a:p>
      </dgm:t>
    </dgm:pt>
    <dgm:pt modelId="{2B016B99-AB40-EA49-89D0-0253FBA5F3A6}" type="sibTrans" cxnId="{2E01E75C-40E7-3B4A-B903-2DA14E5689DC}">
      <dgm:prSet/>
      <dgm:spPr/>
      <dgm:t>
        <a:bodyPr/>
        <a:lstStyle/>
        <a:p>
          <a:endParaRPr lang="en-US"/>
        </a:p>
      </dgm:t>
    </dgm:pt>
    <dgm:pt modelId="{78A39FE0-98BE-3745-95B1-A475ECBE7C44}">
      <dgm:prSet phldrT="[Text]"/>
      <dgm:spPr/>
      <dgm:t>
        <a:bodyPr/>
        <a:lstStyle/>
        <a:p>
          <a:r>
            <a:rPr lang="en-US" dirty="0"/>
            <a:t>Data needed cleaning from this source</a:t>
          </a:r>
        </a:p>
      </dgm:t>
    </dgm:pt>
    <dgm:pt modelId="{48AF6F94-2896-4149-A7BD-BE0F62C75D6B}" type="parTrans" cxnId="{2C205875-4782-7640-8500-B935B21AC9A2}">
      <dgm:prSet/>
      <dgm:spPr/>
      <dgm:t>
        <a:bodyPr/>
        <a:lstStyle/>
        <a:p>
          <a:endParaRPr lang="en-US"/>
        </a:p>
      </dgm:t>
    </dgm:pt>
    <dgm:pt modelId="{A33C0ADC-E6C3-1E4C-BB59-52EB9E8AA8BD}" type="sibTrans" cxnId="{2C205875-4782-7640-8500-B935B21AC9A2}">
      <dgm:prSet/>
      <dgm:spPr/>
      <dgm:t>
        <a:bodyPr/>
        <a:lstStyle/>
        <a:p>
          <a:endParaRPr lang="en-US"/>
        </a:p>
      </dgm:t>
    </dgm:pt>
    <dgm:pt modelId="{4BEA09C0-EC3A-9740-AD55-D528922C2D8D}">
      <dgm:prSet phldrT="[Text]"/>
      <dgm:spPr/>
      <dgm:t>
        <a:bodyPr/>
        <a:lstStyle/>
        <a:p>
          <a:r>
            <a:rPr lang="en-US" dirty="0"/>
            <a:t>Data scrapped from Wikipedia</a:t>
          </a:r>
        </a:p>
      </dgm:t>
    </dgm:pt>
    <dgm:pt modelId="{1FF6F0B9-D9F8-C84E-ACC6-114B56CD1E75}" type="parTrans" cxnId="{2E0B6A2C-DC22-714A-A322-B26C230A2785}">
      <dgm:prSet/>
      <dgm:spPr/>
      <dgm:t>
        <a:bodyPr/>
        <a:lstStyle/>
        <a:p>
          <a:endParaRPr lang="en-US"/>
        </a:p>
      </dgm:t>
    </dgm:pt>
    <dgm:pt modelId="{BE3128F8-DF1E-7449-A5AF-F1D9237D57DA}" type="sibTrans" cxnId="{2E0B6A2C-DC22-714A-A322-B26C230A2785}">
      <dgm:prSet/>
      <dgm:spPr/>
      <dgm:t>
        <a:bodyPr/>
        <a:lstStyle/>
        <a:p>
          <a:endParaRPr lang="en-US"/>
        </a:p>
      </dgm:t>
    </dgm:pt>
    <dgm:pt modelId="{55660765-698D-ED4D-9324-FBBB061ED229}">
      <dgm:prSet phldrT="[Text]"/>
      <dgm:spPr/>
      <dgm:t>
        <a:bodyPr/>
        <a:lstStyle/>
        <a:p>
          <a:r>
            <a:rPr lang="en-US" dirty="0"/>
            <a:t>Data needed cleaning from this source</a:t>
          </a:r>
        </a:p>
      </dgm:t>
    </dgm:pt>
    <dgm:pt modelId="{31BF4551-30B1-DE47-A7DF-5474AD37F058}" type="parTrans" cxnId="{0E29890A-3855-C145-9B0F-84F97B8EE12B}">
      <dgm:prSet/>
      <dgm:spPr/>
      <dgm:t>
        <a:bodyPr/>
        <a:lstStyle/>
        <a:p>
          <a:endParaRPr lang="en-US"/>
        </a:p>
      </dgm:t>
    </dgm:pt>
    <dgm:pt modelId="{CE366FDC-C845-DC47-80D2-C5187A52FA16}" type="sibTrans" cxnId="{0E29890A-3855-C145-9B0F-84F97B8EE12B}">
      <dgm:prSet/>
      <dgm:spPr/>
      <dgm:t>
        <a:bodyPr/>
        <a:lstStyle/>
        <a:p>
          <a:endParaRPr lang="en-US"/>
        </a:p>
      </dgm:t>
    </dgm:pt>
    <dgm:pt modelId="{1549E9F0-82D3-CE43-ACD1-0F3F615F8A41}" type="pres">
      <dgm:prSet presAssocID="{E992896E-7798-574B-BB3E-45F1E228ECAF}" presName="rootnode" presStyleCnt="0">
        <dgm:presLayoutVars>
          <dgm:chMax/>
          <dgm:chPref/>
          <dgm:dir/>
          <dgm:animLvl val="lvl"/>
        </dgm:presLayoutVars>
      </dgm:prSet>
      <dgm:spPr/>
    </dgm:pt>
    <dgm:pt modelId="{76EAB1BF-79AA-6449-8B14-A9774F437C04}" type="pres">
      <dgm:prSet presAssocID="{7010FFAA-0F26-1B47-A187-EA886C192F0F}" presName="composite" presStyleCnt="0"/>
      <dgm:spPr/>
    </dgm:pt>
    <dgm:pt modelId="{2555A751-47DD-174B-A27E-8C7CD88323C5}" type="pres">
      <dgm:prSet presAssocID="{7010FFAA-0F26-1B47-A187-EA886C192F0F}" presName="bentUpArrow1" presStyleLbl="alignImgPlace1" presStyleIdx="0" presStyleCnt="1"/>
      <dgm:spPr/>
    </dgm:pt>
    <dgm:pt modelId="{A5335F06-9064-A241-9D8D-000F58CC7A90}" type="pres">
      <dgm:prSet presAssocID="{7010FFAA-0F26-1B47-A187-EA886C192F0F}" presName="ParentText" presStyleLbl="node1" presStyleIdx="0" presStyleCnt="2">
        <dgm:presLayoutVars>
          <dgm:chMax val="1"/>
          <dgm:chPref val="1"/>
          <dgm:bulletEnabled val="1"/>
        </dgm:presLayoutVars>
      </dgm:prSet>
      <dgm:spPr/>
    </dgm:pt>
    <dgm:pt modelId="{763BFCD6-F9DA-0F47-8AFD-E0DAB1BBE27A}" type="pres">
      <dgm:prSet presAssocID="{7010FFAA-0F26-1B47-A187-EA886C192F0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D5D06E9-4956-CD49-BF74-BD48BD58932A}" type="pres">
      <dgm:prSet presAssocID="{2B016B99-AB40-EA49-89D0-0253FBA5F3A6}" presName="sibTrans" presStyleCnt="0"/>
      <dgm:spPr/>
    </dgm:pt>
    <dgm:pt modelId="{F0A156B8-B229-5F45-9E8A-8CF66E673B31}" type="pres">
      <dgm:prSet presAssocID="{4BEA09C0-EC3A-9740-AD55-D528922C2D8D}" presName="composite" presStyleCnt="0"/>
      <dgm:spPr/>
    </dgm:pt>
    <dgm:pt modelId="{8A0B0D80-6B53-3E49-A39A-E9FE579AFCE8}" type="pres">
      <dgm:prSet presAssocID="{4BEA09C0-EC3A-9740-AD55-D528922C2D8D}" presName="ParentText" presStyleLbl="node1" presStyleIdx="1" presStyleCnt="2">
        <dgm:presLayoutVars>
          <dgm:chMax val="1"/>
          <dgm:chPref val="1"/>
          <dgm:bulletEnabled val="1"/>
        </dgm:presLayoutVars>
      </dgm:prSet>
      <dgm:spPr/>
    </dgm:pt>
    <dgm:pt modelId="{B2DCF228-7565-5A40-8CB8-AC83DE514A58}" type="pres">
      <dgm:prSet presAssocID="{4BEA09C0-EC3A-9740-AD55-D528922C2D8D}" presName="Final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0E29890A-3855-C145-9B0F-84F97B8EE12B}" srcId="{4BEA09C0-EC3A-9740-AD55-D528922C2D8D}" destId="{55660765-698D-ED4D-9324-FBBB061ED229}" srcOrd="0" destOrd="0" parTransId="{31BF4551-30B1-DE47-A7DF-5474AD37F058}" sibTransId="{CE366FDC-C845-DC47-80D2-C5187A52FA16}"/>
    <dgm:cxn modelId="{AE54B521-12D4-E04F-B59C-3B5E682B858D}" type="presOf" srcId="{55660765-698D-ED4D-9324-FBBB061ED229}" destId="{B2DCF228-7565-5A40-8CB8-AC83DE514A58}" srcOrd="0" destOrd="0" presId="urn:microsoft.com/office/officeart/2005/8/layout/StepDownProcess"/>
    <dgm:cxn modelId="{2E0B6A2C-DC22-714A-A322-B26C230A2785}" srcId="{E992896E-7798-574B-BB3E-45F1E228ECAF}" destId="{4BEA09C0-EC3A-9740-AD55-D528922C2D8D}" srcOrd="1" destOrd="0" parTransId="{1FF6F0B9-D9F8-C84E-ACC6-114B56CD1E75}" sibTransId="{BE3128F8-DF1E-7449-A5AF-F1D9237D57DA}"/>
    <dgm:cxn modelId="{757BAA51-9193-064F-B11B-28C08109021E}" type="presOf" srcId="{78A39FE0-98BE-3745-95B1-A475ECBE7C44}" destId="{763BFCD6-F9DA-0F47-8AFD-E0DAB1BBE27A}" srcOrd="0" destOrd="0" presId="urn:microsoft.com/office/officeart/2005/8/layout/StepDownProcess"/>
    <dgm:cxn modelId="{2E01E75C-40E7-3B4A-B903-2DA14E5689DC}" srcId="{E992896E-7798-574B-BB3E-45F1E228ECAF}" destId="{7010FFAA-0F26-1B47-A187-EA886C192F0F}" srcOrd="0" destOrd="0" parTransId="{A3651A77-4B83-B743-AAF5-EF6AFFCE2EC1}" sibTransId="{2B016B99-AB40-EA49-89D0-0253FBA5F3A6}"/>
    <dgm:cxn modelId="{F9DAEB70-868E-3F4F-BBFF-BA2F4EF9FC51}" type="presOf" srcId="{7010FFAA-0F26-1B47-A187-EA886C192F0F}" destId="{A5335F06-9064-A241-9D8D-000F58CC7A90}" srcOrd="0" destOrd="0" presId="urn:microsoft.com/office/officeart/2005/8/layout/StepDownProcess"/>
    <dgm:cxn modelId="{2C205875-4782-7640-8500-B935B21AC9A2}" srcId="{7010FFAA-0F26-1B47-A187-EA886C192F0F}" destId="{78A39FE0-98BE-3745-95B1-A475ECBE7C44}" srcOrd="0" destOrd="0" parTransId="{48AF6F94-2896-4149-A7BD-BE0F62C75D6B}" sibTransId="{A33C0ADC-E6C3-1E4C-BB59-52EB9E8AA8BD}"/>
    <dgm:cxn modelId="{92DBEA77-09BC-9A42-BDE2-5476C2E80374}" type="presOf" srcId="{E992896E-7798-574B-BB3E-45F1E228ECAF}" destId="{1549E9F0-82D3-CE43-ACD1-0F3F615F8A41}" srcOrd="0" destOrd="0" presId="urn:microsoft.com/office/officeart/2005/8/layout/StepDownProcess"/>
    <dgm:cxn modelId="{8C9B8CCF-0F28-134E-B705-A5D506BA21F7}" type="presOf" srcId="{4BEA09C0-EC3A-9740-AD55-D528922C2D8D}" destId="{8A0B0D80-6B53-3E49-A39A-E9FE579AFCE8}" srcOrd="0" destOrd="0" presId="urn:microsoft.com/office/officeart/2005/8/layout/StepDownProcess"/>
    <dgm:cxn modelId="{83D8C2DD-7840-1344-B3D2-399D51BBF60E}" type="presParOf" srcId="{1549E9F0-82D3-CE43-ACD1-0F3F615F8A41}" destId="{76EAB1BF-79AA-6449-8B14-A9774F437C04}" srcOrd="0" destOrd="0" presId="urn:microsoft.com/office/officeart/2005/8/layout/StepDownProcess"/>
    <dgm:cxn modelId="{AA5BE60C-DAFD-8345-99F4-D1D2DD1DDDAE}" type="presParOf" srcId="{76EAB1BF-79AA-6449-8B14-A9774F437C04}" destId="{2555A751-47DD-174B-A27E-8C7CD88323C5}" srcOrd="0" destOrd="0" presId="urn:microsoft.com/office/officeart/2005/8/layout/StepDownProcess"/>
    <dgm:cxn modelId="{31F421E9-6310-0A47-B491-397024B08E87}" type="presParOf" srcId="{76EAB1BF-79AA-6449-8B14-A9774F437C04}" destId="{A5335F06-9064-A241-9D8D-000F58CC7A90}" srcOrd="1" destOrd="0" presId="urn:microsoft.com/office/officeart/2005/8/layout/StepDownProcess"/>
    <dgm:cxn modelId="{7141EC6A-9B16-C147-8816-91CF1DE88383}" type="presParOf" srcId="{76EAB1BF-79AA-6449-8B14-A9774F437C04}" destId="{763BFCD6-F9DA-0F47-8AFD-E0DAB1BBE27A}" srcOrd="2" destOrd="0" presId="urn:microsoft.com/office/officeart/2005/8/layout/StepDownProcess"/>
    <dgm:cxn modelId="{1788EE0B-1C1A-3644-B6BA-77C76DFC681A}" type="presParOf" srcId="{1549E9F0-82D3-CE43-ACD1-0F3F615F8A41}" destId="{9D5D06E9-4956-CD49-BF74-BD48BD58932A}" srcOrd="1" destOrd="0" presId="urn:microsoft.com/office/officeart/2005/8/layout/StepDownProcess"/>
    <dgm:cxn modelId="{ECB93CB9-08B5-B54A-9581-3CF4B60B7C49}" type="presParOf" srcId="{1549E9F0-82D3-CE43-ACD1-0F3F615F8A41}" destId="{F0A156B8-B229-5F45-9E8A-8CF66E673B31}" srcOrd="2" destOrd="0" presId="urn:microsoft.com/office/officeart/2005/8/layout/StepDownProcess"/>
    <dgm:cxn modelId="{86E95429-562C-1544-917E-FFDE0FBECEE9}" type="presParOf" srcId="{F0A156B8-B229-5F45-9E8A-8CF66E673B31}" destId="{8A0B0D80-6B53-3E49-A39A-E9FE579AFCE8}" srcOrd="0" destOrd="0" presId="urn:microsoft.com/office/officeart/2005/8/layout/StepDownProcess"/>
    <dgm:cxn modelId="{67549A11-CECF-294B-AFF8-7C3311241D2D}" type="presParOf" srcId="{F0A156B8-B229-5F45-9E8A-8CF66E673B31}" destId="{B2DCF228-7565-5A40-8CB8-AC83DE514A5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52EBA4-C82B-2242-84F7-4BB1FB4CE216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1F18FE-B6EB-CB41-9FAB-177DF3CDEB5F}">
      <dgm:prSet phldrT="[Text]"/>
      <dgm:spPr/>
      <dgm:t>
        <a:bodyPr/>
        <a:lstStyle/>
        <a:p>
          <a:r>
            <a:rPr lang="en-US" dirty="0"/>
            <a:t>SpaceX API accessed</a:t>
          </a:r>
        </a:p>
      </dgm:t>
    </dgm:pt>
    <dgm:pt modelId="{8523D09F-4F3C-F745-9DB2-5E89219591F0}" type="parTrans" cxnId="{20A8FF12-860C-B24C-A962-0D49554AF313}">
      <dgm:prSet/>
      <dgm:spPr/>
      <dgm:t>
        <a:bodyPr/>
        <a:lstStyle/>
        <a:p>
          <a:endParaRPr lang="en-US"/>
        </a:p>
      </dgm:t>
    </dgm:pt>
    <dgm:pt modelId="{FBDC18F6-E346-8F40-A1DF-0084CA39B6ED}" type="sibTrans" cxnId="{20A8FF12-860C-B24C-A962-0D49554AF313}">
      <dgm:prSet/>
      <dgm:spPr/>
      <dgm:t>
        <a:bodyPr/>
        <a:lstStyle/>
        <a:p>
          <a:endParaRPr lang="en-US"/>
        </a:p>
      </dgm:t>
    </dgm:pt>
    <dgm:pt modelId="{A1408337-7BBF-EF40-8F37-1440ED30C406}">
      <dgm:prSet phldrT="[Text]"/>
      <dgm:spPr/>
      <dgm:t>
        <a:bodyPr/>
        <a:lstStyle/>
        <a:p>
          <a:r>
            <a:rPr lang="en-US" dirty="0"/>
            <a:t>Irrelevant variables removed</a:t>
          </a:r>
        </a:p>
      </dgm:t>
    </dgm:pt>
    <dgm:pt modelId="{5AB61F7F-266D-694A-A168-626248E2CD31}" type="parTrans" cxnId="{3613F706-3D56-C245-A41B-083BD7E1B27A}">
      <dgm:prSet/>
      <dgm:spPr/>
      <dgm:t>
        <a:bodyPr/>
        <a:lstStyle/>
        <a:p>
          <a:endParaRPr lang="en-US"/>
        </a:p>
      </dgm:t>
    </dgm:pt>
    <dgm:pt modelId="{18D8E3B1-34F1-1C49-8E73-30C898139D44}" type="sibTrans" cxnId="{3613F706-3D56-C245-A41B-083BD7E1B27A}">
      <dgm:prSet/>
      <dgm:spPr/>
      <dgm:t>
        <a:bodyPr/>
        <a:lstStyle/>
        <a:p>
          <a:endParaRPr lang="en-US"/>
        </a:p>
      </dgm:t>
    </dgm:pt>
    <dgm:pt modelId="{59A7FD48-FB81-6C4C-B8D8-961F9FA0558F}">
      <dgm:prSet phldrT="[Text]"/>
      <dgm:spPr/>
      <dgm:t>
        <a:bodyPr/>
        <a:lstStyle/>
        <a:p>
          <a:r>
            <a:rPr lang="en-US" dirty="0"/>
            <a:t>Important information parsed from remaining variables</a:t>
          </a:r>
        </a:p>
      </dgm:t>
    </dgm:pt>
    <dgm:pt modelId="{48FDF36F-83B8-C94E-B15B-DB81A072BE08}" type="parTrans" cxnId="{81E11A5B-CE2E-7C4C-A272-CA3F2D9E63CA}">
      <dgm:prSet/>
      <dgm:spPr/>
      <dgm:t>
        <a:bodyPr/>
        <a:lstStyle/>
        <a:p>
          <a:endParaRPr lang="en-US"/>
        </a:p>
      </dgm:t>
    </dgm:pt>
    <dgm:pt modelId="{E833D8E1-4862-C64B-9BD5-0A08EB0251DC}" type="sibTrans" cxnId="{81E11A5B-CE2E-7C4C-A272-CA3F2D9E63CA}">
      <dgm:prSet/>
      <dgm:spPr/>
      <dgm:t>
        <a:bodyPr/>
        <a:lstStyle/>
        <a:p>
          <a:endParaRPr lang="en-US"/>
        </a:p>
      </dgm:t>
    </dgm:pt>
    <dgm:pt modelId="{F91A6A4C-2D7B-9840-955D-4E9A72162B35}" type="pres">
      <dgm:prSet presAssocID="{5752EBA4-C82B-2242-84F7-4BB1FB4CE216}" presName="rootnode" presStyleCnt="0">
        <dgm:presLayoutVars>
          <dgm:chMax/>
          <dgm:chPref/>
          <dgm:dir/>
          <dgm:animLvl val="lvl"/>
        </dgm:presLayoutVars>
      </dgm:prSet>
      <dgm:spPr/>
    </dgm:pt>
    <dgm:pt modelId="{76B9EB45-FE53-4E43-A050-127271AAD077}" type="pres">
      <dgm:prSet presAssocID="{231F18FE-B6EB-CB41-9FAB-177DF3CDEB5F}" presName="composite" presStyleCnt="0"/>
      <dgm:spPr/>
    </dgm:pt>
    <dgm:pt modelId="{FA7BE3C0-DAD3-4244-8813-41822489F654}" type="pres">
      <dgm:prSet presAssocID="{231F18FE-B6EB-CB41-9FAB-177DF3CDEB5F}" presName="bentUpArrow1" presStyleLbl="alignImgPlace1" presStyleIdx="0" presStyleCnt="2"/>
      <dgm:spPr/>
    </dgm:pt>
    <dgm:pt modelId="{244A55C6-E285-5140-9661-9C7C70B723EA}" type="pres">
      <dgm:prSet presAssocID="{231F18FE-B6EB-CB41-9FAB-177DF3CDEB5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1A1E9A79-EC81-E742-BA51-9A4A5BCA9B14}" type="pres">
      <dgm:prSet presAssocID="{231F18FE-B6EB-CB41-9FAB-177DF3CDEB5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AD62EDD-6FC1-A54D-AA74-8F7BED8059FA}" type="pres">
      <dgm:prSet presAssocID="{FBDC18F6-E346-8F40-A1DF-0084CA39B6ED}" presName="sibTrans" presStyleCnt="0"/>
      <dgm:spPr/>
    </dgm:pt>
    <dgm:pt modelId="{5A86E5B9-383F-284D-908A-96488101C86A}" type="pres">
      <dgm:prSet presAssocID="{A1408337-7BBF-EF40-8F37-1440ED30C406}" presName="composite" presStyleCnt="0"/>
      <dgm:spPr/>
    </dgm:pt>
    <dgm:pt modelId="{07C5A243-B73F-4A49-9129-7B5A35291A6D}" type="pres">
      <dgm:prSet presAssocID="{A1408337-7BBF-EF40-8F37-1440ED30C406}" presName="bentUpArrow1" presStyleLbl="alignImgPlace1" presStyleIdx="1" presStyleCnt="2"/>
      <dgm:spPr/>
    </dgm:pt>
    <dgm:pt modelId="{CA631E19-E28C-B049-B860-79B979BC0D90}" type="pres">
      <dgm:prSet presAssocID="{A1408337-7BBF-EF40-8F37-1440ED30C40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B954EDC-9600-A04E-BD0A-0C2785AAFB98}" type="pres">
      <dgm:prSet presAssocID="{A1408337-7BBF-EF40-8F37-1440ED30C406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9F9ED86F-675B-784E-8102-9745E88DE0CF}" type="pres">
      <dgm:prSet presAssocID="{18D8E3B1-34F1-1C49-8E73-30C898139D44}" presName="sibTrans" presStyleCnt="0"/>
      <dgm:spPr/>
    </dgm:pt>
    <dgm:pt modelId="{7EBFF64C-A1F1-FC42-8B27-133B87674E91}" type="pres">
      <dgm:prSet presAssocID="{59A7FD48-FB81-6C4C-B8D8-961F9FA0558F}" presName="composite" presStyleCnt="0"/>
      <dgm:spPr/>
    </dgm:pt>
    <dgm:pt modelId="{A4E9FFFC-592C-B94F-97F0-9527677CA34D}" type="pres">
      <dgm:prSet presAssocID="{59A7FD48-FB81-6C4C-B8D8-961F9FA0558F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53EC300-8182-4948-BEFD-BED7BA11CC9B}" type="presOf" srcId="{231F18FE-B6EB-CB41-9FAB-177DF3CDEB5F}" destId="{244A55C6-E285-5140-9661-9C7C70B723EA}" srcOrd="0" destOrd="0" presId="urn:microsoft.com/office/officeart/2005/8/layout/StepDownProcess"/>
    <dgm:cxn modelId="{3613F706-3D56-C245-A41B-083BD7E1B27A}" srcId="{5752EBA4-C82B-2242-84F7-4BB1FB4CE216}" destId="{A1408337-7BBF-EF40-8F37-1440ED30C406}" srcOrd="1" destOrd="0" parTransId="{5AB61F7F-266D-694A-A168-626248E2CD31}" sibTransId="{18D8E3B1-34F1-1C49-8E73-30C898139D44}"/>
    <dgm:cxn modelId="{20A8FF12-860C-B24C-A962-0D49554AF313}" srcId="{5752EBA4-C82B-2242-84F7-4BB1FB4CE216}" destId="{231F18FE-B6EB-CB41-9FAB-177DF3CDEB5F}" srcOrd="0" destOrd="0" parTransId="{8523D09F-4F3C-F745-9DB2-5E89219591F0}" sibTransId="{FBDC18F6-E346-8F40-A1DF-0084CA39B6ED}"/>
    <dgm:cxn modelId="{AF61E047-4233-7349-96AA-4BFAAA9EDD18}" type="presOf" srcId="{5752EBA4-C82B-2242-84F7-4BB1FB4CE216}" destId="{F91A6A4C-2D7B-9840-955D-4E9A72162B35}" srcOrd="0" destOrd="0" presId="urn:microsoft.com/office/officeart/2005/8/layout/StepDownProcess"/>
    <dgm:cxn modelId="{81E11A5B-CE2E-7C4C-A272-CA3F2D9E63CA}" srcId="{5752EBA4-C82B-2242-84F7-4BB1FB4CE216}" destId="{59A7FD48-FB81-6C4C-B8D8-961F9FA0558F}" srcOrd="2" destOrd="0" parTransId="{48FDF36F-83B8-C94E-B15B-DB81A072BE08}" sibTransId="{E833D8E1-4862-C64B-9BD5-0A08EB0251DC}"/>
    <dgm:cxn modelId="{445133A0-2246-3F48-80C5-847B785CEFFD}" type="presOf" srcId="{59A7FD48-FB81-6C4C-B8D8-961F9FA0558F}" destId="{A4E9FFFC-592C-B94F-97F0-9527677CA34D}" srcOrd="0" destOrd="0" presId="urn:microsoft.com/office/officeart/2005/8/layout/StepDownProcess"/>
    <dgm:cxn modelId="{284345A7-93BA-B742-AD43-1859762C32AC}" type="presOf" srcId="{A1408337-7BBF-EF40-8F37-1440ED30C406}" destId="{CA631E19-E28C-B049-B860-79B979BC0D90}" srcOrd="0" destOrd="0" presId="urn:microsoft.com/office/officeart/2005/8/layout/StepDownProcess"/>
    <dgm:cxn modelId="{67A54BB1-6221-904E-8056-32DCB819FBBA}" type="presParOf" srcId="{F91A6A4C-2D7B-9840-955D-4E9A72162B35}" destId="{76B9EB45-FE53-4E43-A050-127271AAD077}" srcOrd="0" destOrd="0" presId="urn:microsoft.com/office/officeart/2005/8/layout/StepDownProcess"/>
    <dgm:cxn modelId="{06B3B4B9-3D67-6043-A693-36D0ACC5F3D0}" type="presParOf" srcId="{76B9EB45-FE53-4E43-A050-127271AAD077}" destId="{FA7BE3C0-DAD3-4244-8813-41822489F654}" srcOrd="0" destOrd="0" presId="urn:microsoft.com/office/officeart/2005/8/layout/StepDownProcess"/>
    <dgm:cxn modelId="{0BEF09B7-FEF1-6045-A87D-81670AD07497}" type="presParOf" srcId="{76B9EB45-FE53-4E43-A050-127271AAD077}" destId="{244A55C6-E285-5140-9661-9C7C70B723EA}" srcOrd="1" destOrd="0" presId="urn:microsoft.com/office/officeart/2005/8/layout/StepDownProcess"/>
    <dgm:cxn modelId="{0F9177A5-53B2-9A4A-8A02-C366B6C495A4}" type="presParOf" srcId="{76B9EB45-FE53-4E43-A050-127271AAD077}" destId="{1A1E9A79-EC81-E742-BA51-9A4A5BCA9B14}" srcOrd="2" destOrd="0" presId="urn:microsoft.com/office/officeart/2005/8/layout/StepDownProcess"/>
    <dgm:cxn modelId="{4C40C5B6-AA73-9749-AB7E-3AA7CE95286E}" type="presParOf" srcId="{F91A6A4C-2D7B-9840-955D-4E9A72162B35}" destId="{6AD62EDD-6FC1-A54D-AA74-8F7BED8059FA}" srcOrd="1" destOrd="0" presId="urn:microsoft.com/office/officeart/2005/8/layout/StepDownProcess"/>
    <dgm:cxn modelId="{FAFA8269-E9EF-C94C-AD57-0D02EEF0F9D2}" type="presParOf" srcId="{F91A6A4C-2D7B-9840-955D-4E9A72162B35}" destId="{5A86E5B9-383F-284D-908A-96488101C86A}" srcOrd="2" destOrd="0" presId="urn:microsoft.com/office/officeart/2005/8/layout/StepDownProcess"/>
    <dgm:cxn modelId="{8D441BF6-5FDD-AA4E-A236-45E1967D66E6}" type="presParOf" srcId="{5A86E5B9-383F-284D-908A-96488101C86A}" destId="{07C5A243-B73F-4A49-9129-7B5A35291A6D}" srcOrd="0" destOrd="0" presId="urn:microsoft.com/office/officeart/2005/8/layout/StepDownProcess"/>
    <dgm:cxn modelId="{90680B48-DA0A-7449-89B4-EBD97C2AFD67}" type="presParOf" srcId="{5A86E5B9-383F-284D-908A-96488101C86A}" destId="{CA631E19-E28C-B049-B860-79B979BC0D90}" srcOrd="1" destOrd="0" presId="urn:microsoft.com/office/officeart/2005/8/layout/StepDownProcess"/>
    <dgm:cxn modelId="{B023BD0E-480F-F846-8918-B915790AB128}" type="presParOf" srcId="{5A86E5B9-383F-284D-908A-96488101C86A}" destId="{DB954EDC-9600-A04E-BD0A-0C2785AAFB98}" srcOrd="2" destOrd="0" presId="urn:microsoft.com/office/officeart/2005/8/layout/StepDownProcess"/>
    <dgm:cxn modelId="{A43CB901-95C8-A74B-9C31-0CE70231E4EC}" type="presParOf" srcId="{F91A6A4C-2D7B-9840-955D-4E9A72162B35}" destId="{9F9ED86F-675B-784E-8102-9745E88DE0CF}" srcOrd="3" destOrd="0" presId="urn:microsoft.com/office/officeart/2005/8/layout/StepDownProcess"/>
    <dgm:cxn modelId="{D247C98F-F075-C34C-95D5-CE6994C98565}" type="presParOf" srcId="{F91A6A4C-2D7B-9840-955D-4E9A72162B35}" destId="{7EBFF64C-A1F1-FC42-8B27-133B87674E91}" srcOrd="4" destOrd="0" presId="urn:microsoft.com/office/officeart/2005/8/layout/StepDownProcess"/>
    <dgm:cxn modelId="{11997136-ABAD-1C4E-BF80-32E79CEC6FBF}" type="presParOf" srcId="{7EBFF64C-A1F1-FC42-8B27-133B87674E91}" destId="{A4E9FFFC-592C-B94F-97F0-9527677CA34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A19D9C-CFD2-B943-BEE1-0A2144C7688B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C9BA3F4-4D8A-3C4C-87F4-4173B1AD5483}">
      <dgm:prSet phldrT="[Text]"/>
      <dgm:spPr/>
      <dgm:t>
        <a:bodyPr/>
        <a:lstStyle/>
        <a:p>
          <a:r>
            <a:rPr lang="en-US" dirty="0"/>
            <a:t>Wikipedia page accessed</a:t>
          </a:r>
        </a:p>
      </dgm:t>
    </dgm:pt>
    <dgm:pt modelId="{CB91E332-3626-B94D-97EA-AB60DF23F6F6}" type="parTrans" cxnId="{1DC98FE3-1D62-924B-A725-232D41644684}">
      <dgm:prSet/>
      <dgm:spPr/>
      <dgm:t>
        <a:bodyPr/>
        <a:lstStyle/>
        <a:p>
          <a:endParaRPr lang="en-US"/>
        </a:p>
      </dgm:t>
    </dgm:pt>
    <dgm:pt modelId="{5689ECB6-5E36-4A4A-BF4B-66603A8583AA}" type="sibTrans" cxnId="{1DC98FE3-1D62-924B-A725-232D41644684}">
      <dgm:prSet/>
      <dgm:spPr/>
      <dgm:t>
        <a:bodyPr/>
        <a:lstStyle/>
        <a:p>
          <a:endParaRPr lang="en-US"/>
        </a:p>
      </dgm:t>
    </dgm:pt>
    <dgm:pt modelId="{421AD64B-C3F0-EF4C-9F19-BB56A973AF71}">
      <dgm:prSet phldrT="[Text]"/>
      <dgm:spPr/>
      <dgm:t>
        <a:bodyPr/>
        <a:lstStyle/>
        <a:p>
          <a:r>
            <a:rPr lang="en-US" dirty="0"/>
            <a:t>Use of Python package </a:t>
          </a:r>
          <a:r>
            <a:rPr lang="en-US" dirty="0" err="1"/>
            <a:t>BeautifulSoup</a:t>
          </a:r>
          <a:endParaRPr lang="en-US" dirty="0"/>
        </a:p>
      </dgm:t>
    </dgm:pt>
    <dgm:pt modelId="{D082A408-4EB9-644F-8A61-C25F6E115FF7}" type="parTrans" cxnId="{B44A8619-A0D3-434C-8508-71A81E2CE9CC}">
      <dgm:prSet/>
      <dgm:spPr/>
      <dgm:t>
        <a:bodyPr/>
        <a:lstStyle/>
        <a:p>
          <a:endParaRPr lang="en-US"/>
        </a:p>
      </dgm:t>
    </dgm:pt>
    <dgm:pt modelId="{3342CC64-FF04-5240-80A8-60FCC373EB9D}" type="sibTrans" cxnId="{B44A8619-A0D3-434C-8508-71A81E2CE9CC}">
      <dgm:prSet/>
      <dgm:spPr/>
      <dgm:t>
        <a:bodyPr/>
        <a:lstStyle/>
        <a:p>
          <a:endParaRPr lang="en-US"/>
        </a:p>
      </dgm:t>
    </dgm:pt>
    <dgm:pt modelId="{EB228F9C-C86B-974B-B46B-B2FF1D53A6B6}">
      <dgm:prSet phldrT="[Text]"/>
      <dgm:spPr/>
      <dgm:t>
        <a:bodyPr/>
        <a:lstStyle/>
        <a:p>
          <a:r>
            <a:rPr lang="en-US" dirty="0"/>
            <a:t>Variable column names extracted</a:t>
          </a:r>
        </a:p>
      </dgm:t>
    </dgm:pt>
    <dgm:pt modelId="{E67F3A7F-5F43-7043-90CD-0103A433920C}" type="parTrans" cxnId="{9CE97578-A8BF-7643-9424-671E17723776}">
      <dgm:prSet/>
      <dgm:spPr/>
      <dgm:t>
        <a:bodyPr/>
        <a:lstStyle/>
        <a:p>
          <a:endParaRPr lang="en-US"/>
        </a:p>
      </dgm:t>
    </dgm:pt>
    <dgm:pt modelId="{317CF51D-C0CD-AF4A-8A05-E18DD573A26B}" type="sibTrans" cxnId="{9CE97578-A8BF-7643-9424-671E17723776}">
      <dgm:prSet/>
      <dgm:spPr/>
      <dgm:t>
        <a:bodyPr/>
        <a:lstStyle/>
        <a:p>
          <a:endParaRPr lang="en-US"/>
        </a:p>
      </dgm:t>
    </dgm:pt>
    <dgm:pt modelId="{F781A2BD-F2EE-2F4F-8D59-C0131EF79B58}">
      <dgm:prSet phldrT="[Text]"/>
      <dgm:spPr/>
      <dgm:t>
        <a:bodyPr/>
        <a:lstStyle/>
        <a:p>
          <a:r>
            <a:rPr lang="en-US" dirty="0"/>
            <a:t>Data parsed and extracted</a:t>
          </a:r>
        </a:p>
      </dgm:t>
    </dgm:pt>
    <dgm:pt modelId="{8F170C91-5E1E-F243-AB38-778C52857FCA}" type="parTrans" cxnId="{CE0E39B2-194A-614F-AEC4-D4713B12B4EF}">
      <dgm:prSet/>
      <dgm:spPr/>
      <dgm:t>
        <a:bodyPr/>
        <a:lstStyle/>
        <a:p>
          <a:endParaRPr lang="en-US"/>
        </a:p>
      </dgm:t>
    </dgm:pt>
    <dgm:pt modelId="{4C2320B5-E175-5846-9969-F80C9B8B9C07}" type="sibTrans" cxnId="{CE0E39B2-194A-614F-AEC4-D4713B12B4EF}">
      <dgm:prSet/>
      <dgm:spPr/>
      <dgm:t>
        <a:bodyPr/>
        <a:lstStyle/>
        <a:p>
          <a:endParaRPr lang="en-US"/>
        </a:p>
      </dgm:t>
    </dgm:pt>
    <dgm:pt modelId="{FE2E18A4-2E46-BF41-9753-638E0423077B}" type="pres">
      <dgm:prSet presAssocID="{25A19D9C-CFD2-B943-BEE1-0A2144C7688B}" presName="rootnode" presStyleCnt="0">
        <dgm:presLayoutVars>
          <dgm:chMax/>
          <dgm:chPref/>
          <dgm:dir/>
          <dgm:animLvl val="lvl"/>
        </dgm:presLayoutVars>
      </dgm:prSet>
      <dgm:spPr/>
    </dgm:pt>
    <dgm:pt modelId="{2278B924-4A30-514D-B613-B9B17E4B2A76}" type="pres">
      <dgm:prSet presAssocID="{AC9BA3F4-4D8A-3C4C-87F4-4173B1AD5483}" presName="composite" presStyleCnt="0"/>
      <dgm:spPr/>
    </dgm:pt>
    <dgm:pt modelId="{2B2D0A71-60C0-D54A-8815-D01CD138356B}" type="pres">
      <dgm:prSet presAssocID="{AC9BA3F4-4D8A-3C4C-87F4-4173B1AD5483}" presName="bentUpArrow1" presStyleLbl="alignImgPlace1" presStyleIdx="0" presStyleCnt="2"/>
      <dgm:spPr/>
    </dgm:pt>
    <dgm:pt modelId="{2404B895-25A8-674C-A2A4-41EE74126ECC}" type="pres">
      <dgm:prSet presAssocID="{AC9BA3F4-4D8A-3C4C-87F4-4173B1AD548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DDC8517-8F13-8549-A31D-620CB13C2970}" type="pres">
      <dgm:prSet presAssocID="{AC9BA3F4-4D8A-3C4C-87F4-4173B1AD5483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6726B73-70FA-E94A-883C-90A5258A97BA}" type="pres">
      <dgm:prSet presAssocID="{5689ECB6-5E36-4A4A-BF4B-66603A8583AA}" presName="sibTrans" presStyleCnt="0"/>
      <dgm:spPr/>
    </dgm:pt>
    <dgm:pt modelId="{4B4E8DA6-F1BC-6645-B73D-67B6C0A7AF73}" type="pres">
      <dgm:prSet presAssocID="{EB228F9C-C86B-974B-B46B-B2FF1D53A6B6}" presName="composite" presStyleCnt="0"/>
      <dgm:spPr/>
    </dgm:pt>
    <dgm:pt modelId="{4D93F8F4-533C-C941-BCB6-500131A2260F}" type="pres">
      <dgm:prSet presAssocID="{EB228F9C-C86B-974B-B46B-B2FF1D53A6B6}" presName="bentUpArrow1" presStyleLbl="alignImgPlace1" presStyleIdx="1" presStyleCnt="2"/>
      <dgm:spPr/>
    </dgm:pt>
    <dgm:pt modelId="{301CE26C-15A4-B44B-89B6-D1F545B7A5B8}" type="pres">
      <dgm:prSet presAssocID="{EB228F9C-C86B-974B-B46B-B2FF1D53A6B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84D462C7-4028-F946-ABD4-DF48D7C1B10F}" type="pres">
      <dgm:prSet presAssocID="{EB228F9C-C86B-974B-B46B-B2FF1D53A6B6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65855D8-C04D-0848-8E4B-C1400FD1BBCA}" type="pres">
      <dgm:prSet presAssocID="{317CF51D-C0CD-AF4A-8A05-E18DD573A26B}" presName="sibTrans" presStyleCnt="0"/>
      <dgm:spPr/>
    </dgm:pt>
    <dgm:pt modelId="{A55C7863-6168-EF46-91D7-51556E5E2DD2}" type="pres">
      <dgm:prSet presAssocID="{F781A2BD-F2EE-2F4F-8D59-C0131EF79B58}" presName="composite" presStyleCnt="0"/>
      <dgm:spPr/>
    </dgm:pt>
    <dgm:pt modelId="{725C0440-9C1D-6440-93B4-2A7B735CCBA1}" type="pres">
      <dgm:prSet presAssocID="{F781A2BD-F2EE-2F4F-8D59-C0131EF79B58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B44A8619-A0D3-434C-8508-71A81E2CE9CC}" srcId="{AC9BA3F4-4D8A-3C4C-87F4-4173B1AD5483}" destId="{421AD64B-C3F0-EF4C-9F19-BB56A973AF71}" srcOrd="0" destOrd="0" parTransId="{D082A408-4EB9-644F-8A61-C25F6E115FF7}" sibTransId="{3342CC64-FF04-5240-80A8-60FCC373EB9D}"/>
    <dgm:cxn modelId="{9CE97578-A8BF-7643-9424-671E17723776}" srcId="{25A19D9C-CFD2-B943-BEE1-0A2144C7688B}" destId="{EB228F9C-C86B-974B-B46B-B2FF1D53A6B6}" srcOrd="1" destOrd="0" parTransId="{E67F3A7F-5F43-7043-90CD-0103A433920C}" sibTransId="{317CF51D-C0CD-AF4A-8A05-E18DD573A26B}"/>
    <dgm:cxn modelId="{3D3572A6-3D3B-FA4A-BB99-8682E0B18418}" type="presOf" srcId="{421AD64B-C3F0-EF4C-9F19-BB56A973AF71}" destId="{9DDC8517-8F13-8549-A31D-620CB13C2970}" srcOrd="0" destOrd="0" presId="urn:microsoft.com/office/officeart/2005/8/layout/StepDownProcess"/>
    <dgm:cxn modelId="{206EFAB0-8BB9-E74F-93FE-9A40454FDC2E}" type="presOf" srcId="{25A19D9C-CFD2-B943-BEE1-0A2144C7688B}" destId="{FE2E18A4-2E46-BF41-9753-638E0423077B}" srcOrd="0" destOrd="0" presId="urn:microsoft.com/office/officeart/2005/8/layout/StepDownProcess"/>
    <dgm:cxn modelId="{CE0E39B2-194A-614F-AEC4-D4713B12B4EF}" srcId="{25A19D9C-CFD2-B943-BEE1-0A2144C7688B}" destId="{F781A2BD-F2EE-2F4F-8D59-C0131EF79B58}" srcOrd="2" destOrd="0" parTransId="{8F170C91-5E1E-F243-AB38-778C52857FCA}" sibTransId="{4C2320B5-E175-5846-9969-F80C9B8B9C07}"/>
    <dgm:cxn modelId="{E5266DBB-A864-F34E-A420-F0D7A5301467}" type="presOf" srcId="{F781A2BD-F2EE-2F4F-8D59-C0131EF79B58}" destId="{725C0440-9C1D-6440-93B4-2A7B735CCBA1}" srcOrd="0" destOrd="0" presId="urn:microsoft.com/office/officeart/2005/8/layout/StepDownProcess"/>
    <dgm:cxn modelId="{1DC98FE3-1D62-924B-A725-232D41644684}" srcId="{25A19D9C-CFD2-B943-BEE1-0A2144C7688B}" destId="{AC9BA3F4-4D8A-3C4C-87F4-4173B1AD5483}" srcOrd="0" destOrd="0" parTransId="{CB91E332-3626-B94D-97EA-AB60DF23F6F6}" sibTransId="{5689ECB6-5E36-4A4A-BF4B-66603A8583AA}"/>
    <dgm:cxn modelId="{2DD195E4-4D95-1E40-8DCF-3667C09ECFBD}" type="presOf" srcId="{AC9BA3F4-4D8A-3C4C-87F4-4173B1AD5483}" destId="{2404B895-25A8-674C-A2A4-41EE74126ECC}" srcOrd="0" destOrd="0" presId="urn:microsoft.com/office/officeart/2005/8/layout/StepDownProcess"/>
    <dgm:cxn modelId="{0E332FF0-3448-6346-997C-B9D322264812}" type="presOf" srcId="{EB228F9C-C86B-974B-B46B-B2FF1D53A6B6}" destId="{301CE26C-15A4-B44B-89B6-D1F545B7A5B8}" srcOrd="0" destOrd="0" presId="urn:microsoft.com/office/officeart/2005/8/layout/StepDownProcess"/>
    <dgm:cxn modelId="{A459343C-A28D-664A-A940-2673AB6F9344}" type="presParOf" srcId="{FE2E18A4-2E46-BF41-9753-638E0423077B}" destId="{2278B924-4A30-514D-B613-B9B17E4B2A76}" srcOrd="0" destOrd="0" presId="urn:microsoft.com/office/officeart/2005/8/layout/StepDownProcess"/>
    <dgm:cxn modelId="{714D4E90-D779-1A43-96A8-E128B7667B74}" type="presParOf" srcId="{2278B924-4A30-514D-B613-B9B17E4B2A76}" destId="{2B2D0A71-60C0-D54A-8815-D01CD138356B}" srcOrd="0" destOrd="0" presId="urn:microsoft.com/office/officeart/2005/8/layout/StepDownProcess"/>
    <dgm:cxn modelId="{C97F551B-76A3-D644-B596-1830133A1823}" type="presParOf" srcId="{2278B924-4A30-514D-B613-B9B17E4B2A76}" destId="{2404B895-25A8-674C-A2A4-41EE74126ECC}" srcOrd="1" destOrd="0" presId="urn:microsoft.com/office/officeart/2005/8/layout/StepDownProcess"/>
    <dgm:cxn modelId="{1AC29CE5-DED5-6D4C-A0C2-D4E8E9D9F7C4}" type="presParOf" srcId="{2278B924-4A30-514D-B613-B9B17E4B2A76}" destId="{9DDC8517-8F13-8549-A31D-620CB13C2970}" srcOrd="2" destOrd="0" presId="urn:microsoft.com/office/officeart/2005/8/layout/StepDownProcess"/>
    <dgm:cxn modelId="{44CEE9EC-24EF-9E44-B407-A0D2631FAAF5}" type="presParOf" srcId="{FE2E18A4-2E46-BF41-9753-638E0423077B}" destId="{A6726B73-70FA-E94A-883C-90A5258A97BA}" srcOrd="1" destOrd="0" presId="urn:microsoft.com/office/officeart/2005/8/layout/StepDownProcess"/>
    <dgm:cxn modelId="{19910CA3-87A2-7749-83E7-0D7F8420B20B}" type="presParOf" srcId="{FE2E18A4-2E46-BF41-9753-638E0423077B}" destId="{4B4E8DA6-F1BC-6645-B73D-67B6C0A7AF73}" srcOrd="2" destOrd="0" presId="urn:microsoft.com/office/officeart/2005/8/layout/StepDownProcess"/>
    <dgm:cxn modelId="{9E8BC4DA-A2BD-FE41-AED6-939710C3A61E}" type="presParOf" srcId="{4B4E8DA6-F1BC-6645-B73D-67B6C0A7AF73}" destId="{4D93F8F4-533C-C941-BCB6-500131A2260F}" srcOrd="0" destOrd="0" presId="urn:microsoft.com/office/officeart/2005/8/layout/StepDownProcess"/>
    <dgm:cxn modelId="{E79FD14C-6DA4-9341-BC85-80A5F800B819}" type="presParOf" srcId="{4B4E8DA6-F1BC-6645-B73D-67B6C0A7AF73}" destId="{301CE26C-15A4-B44B-89B6-D1F545B7A5B8}" srcOrd="1" destOrd="0" presId="urn:microsoft.com/office/officeart/2005/8/layout/StepDownProcess"/>
    <dgm:cxn modelId="{D6DD5310-5A78-F149-8C65-F81A7AC04FDB}" type="presParOf" srcId="{4B4E8DA6-F1BC-6645-B73D-67B6C0A7AF73}" destId="{84D462C7-4028-F946-ABD4-DF48D7C1B10F}" srcOrd="2" destOrd="0" presId="urn:microsoft.com/office/officeart/2005/8/layout/StepDownProcess"/>
    <dgm:cxn modelId="{20001F24-18E6-B14A-9013-B164A946770E}" type="presParOf" srcId="{FE2E18A4-2E46-BF41-9753-638E0423077B}" destId="{C65855D8-C04D-0848-8E4B-C1400FD1BBCA}" srcOrd="3" destOrd="0" presId="urn:microsoft.com/office/officeart/2005/8/layout/StepDownProcess"/>
    <dgm:cxn modelId="{B58F6642-BF13-CD44-BD22-0421023D7015}" type="presParOf" srcId="{FE2E18A4-2E46-BF41-9753-638E0423077B}" destId="{A55C7863-6168-EF46-91D7-51556E5E2DD2}" srcOrd="4" destOrd="0" presId="urn:microsoft.com/office/officeart/2005/8/layout/StepDownProcess"/>
    <dgm:cxn modelId="{9CB767D1-B42B-6740-9EC8-82E50122BE4B}" type="presParOf" srcId="{A55C7863-6168-EF46-91D7-51556E5E2DD2}" destId="{725C0440-9C1D-6440-93B4-2A7B735CCBA1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B1D81F9-E033-DF45-A71C-9A8CE44228D8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A86C32-CB1C-1344-A39C-C37BB23D7004}">
      <dgm:prSet phldrT="[Text]"/>
      <dgm:spPr/>
      <dgm:t>
        <a:bodyPr/>
        <a:lstStyle/>
        <a:p>
          <a:r>
            <a:rPr lang="en-US" dirty="0"/>
            <a:t>Check for missing data</a:t>
          </a:r>
        </a:p>
      </dgm:t>
    </dgm:pt>
    <dgm:pt modelId="{2A5BC98F-5555-A64B-8D21-A3FB4569EA34}" type="parTrans" cxnId="{74E12D40-DA8E-9E4C-AD78-9C03E0CA2BE2}">
      <dgm:prSet/>
      <dgm:spPr/>
      <dgm:t>
        <a:bodyPr/>
        <a:lstStyle/>
        <a:p>
          <a:endParaRPr lang="en-US"/>
        </a:p>
      </dgm:t>
    </dgm:pt>
    <dgm:pt modelId="{F773842C-C64E-5640-B7BD-1AF2329732D7}" type="sibTrans" cxnId="{74E12D40-DA8E-9E4C-AD78-9C03E0CA2BE2}">
      <dgm:prSet/>
      <dgm:spPr/>
      <dgm:t>
        <a:bodyPr/>
        <a:lstStyle/>
        <a:p>
          <a:endParaRPr lang="en-US"/>
        </a:p>
      </dgm:t>
    </dgm:pt>
    <dgm:pt modelId="{8F1ABAE7-D424-534F-BDC2-CE18D7DFA4AB}">
      <dgm:prSet phldrT="[Text]"/>
      <dgm:spPr/>
      <dgm:t>
        <a:bodyPr/>
        <a:lstStyle/>
        <a:p>
          <a:r>
            <a:rPr lang="en-US" dirty="0"/>
            <a:t>Fill missing data values with mean values</a:t>
          </a:r>
        </a:p>
      </dgm:t>
    </dgm:pt>
    <dgm:pt modelId="{FCCE2912-6ADA-DE45-9FFB-110A72E8FE07}" type="parTrans" cxnId="{B3235FDC-A5AC-8144-8F56-6D27830A40C5}">
      <dgm:prSet/>
      <dgm:spPr/>
      <dgm:t>
        <a:bodyPr/>
        <a:lstStyle/>
        <a:p>
          <a:endParaRPr lang="en-US"/>
        </a:p>
      </dgm:t>
    </dgm:pt>
    <dgm:pt modelId="{7482D444-F56C-AD42-A4A6-F7C2A08FF55D}" type="sibTrans" cxnId="{B3235FDC-A5AC-8144-8F56-6D27830A40C5}">
      <dgm:prSet/>
      <dgm:spPr/>
      <dgm:t>
        <a:bodyPr/>
        <a:lstStyle/>
        <a:p>
          <a:endParaRPr lang="en-US"/>
        </a:p>
      </dgm:t>
    </dgm:pt>
    <dgm:pt modelId="{F56CC14D-F294-F64B-9233-4CB704DB65BB}">
      <dgm:prSet phldrT="[Text]"/>
      <dgm:spPr/>
      <dgm:t>
        <a:bodyPr/>
        <a:lstStyle/>
        <a:p>
          <a:r>
            <a:rPr lang="en-US" dirty="0"/>
            <a:t>Check variable types</a:t>
          </a:r>
        </a:p>
      </dgm:t>
    </dgm:pt>
    <dgm:pt modelId="{044C3368-684A-BE4E-BBDE-61B45CEFB752}" type="parTrans" cxnId="{529D2E24-0A3F-8F46-8894-B10401803DB9}">
      <dgm:prSet/>
      <dgm:spPr/>
      <dgm:t>
        <a:bodyPr/>
        <a:lstStyle/>
        <a:p>
          <a:endParaRPr lang="en-US"/>
        </a:p>
      </dgm:t>
    </dgm:pt>
    <dgm:pt modelId="{980D811A-BED4-084E-B8E6-D0CE35D86197}" type="sibTrans" cxnId="{529D2E24-0A3F-8F46-8894-B10401803DB9}">
      <dgm:prSet/>
      <dgm:spPr/>
      <dgm:t>
        <a:bodyPr/>
        <a:lstStyle/>
        <a:p>
          <a:endParaRPr lang="en-US"/>
        </a:p>
      </dgm:t>
    </dgm:pt>
    <dgm:pt modelId="{C12AA1F0-6E40-F341-AC0E-281DE5E6352B}">
      <dgm:prSet phldrT="[Text]"/>
      <dgm:spPr/>
      <dgm:t>
        <a:bodyPr/>
        <a:lstStyle/>
        <a:p>
          <a:r>
            <a:rPr lang="en-US" dirty="0"/>
            <a:t>Predictor types are good but outcome type is text</a:t>
          </a:r>
        </a:p>
      </dgm:t>
    </dgm:pt>
    <dgm:pt modelId="{EF26B042-17FB-3143-90F0-571F4EAF4ABB}" type="parTrans" cxnId="{5FBF9A13-CBCA-3441-ACA1-F55E053183FF}">
      <dgm:prSet/>
      <dgm:spPr/>
      <dgm:t>
        <a:bodyPr/>
        <a:lstStyle/>
        <a:p>
          <a:endParaRPr lang="en-US"/>
        </a:p>
      </dgm:t>
    </dgm:pt>
    <dgm:pt modelId="{ECEBD627-05AD-5943-9CDD-D9B3B3CDA7E1}" type="sibTrans" cxnId="{5FBF9A13-CBCA-3441-ACA1-F55E053183FF}">
      <dgm:prSet/>
      <dgm:spPr/>
      <dgm:t>
        <a:bodyPr/>
        <a:lstStyle/>
        <a:p>
          <a:endParaRPr lang="en-US"/>
        </a:p>
      </dgm:t>
    </dgm:pt>
    <dgm:pt modelId="{D00AA633-BE66-6645-A662-26DF95B7348D}">
      <dgm:prSet phldrT="[Text]"/>
      <dgm:spPr/>
      <dgm:t>
        <a:bodyPr/>
        <a:lstStyle/>
        <a:p>
          <a:r>
            <a:rPr lang="en-US" dirty="0"/>
            <a:t>Replace outcome variable with numeric binary variable</a:t>
          </a:r>
        </a:p>
      </dgm:t>
    </dgm:pt>
    <dgm:pt modelId="{CF83343F-AB42-F04E-B184-434088B3D443}" type="parTrans" cxnId="{0EE4E782-51B6-9A48-954A-D0E4FC47DBD1}">
      <dgm:prSet/>
      <dgm:spPr/>
      <dgm:t>
        <a:bodyPr/>
        <a:lstStyle/>
        <a:p>
          <a:endParaRPr lang="en-US"/>
        </a:p>
      </dgm:t>
    </dgm:pt>
    <dgm:pt modelId="{A935E9D0-A48C-C247-A0A1-9159A65E94D4}" type="sibTrans" cxnId="{0EE4E782-51B6-9A48-954A-D0E4FC47DBD1}">
      <dgm:prSet/>
      <dgm:spPr/>
      <dgm:t>
        <a:bodyPr/>
        <a:lstStyle/>
        <a:p>
          <a:endParaRPr lang="en-US"/>
        </a:p>
      </dgm:t>
    </dgm:pt>
    <dgm:pt modelId="{3C818FEF-11AA-394E-BA23-6AD631BD31A7}">
      <dgm:prSet phldrT="[Text]"/>
      <dgm:spPr/>
      <dgm:t>
        <a:bodyPr/>
        <a:lstStyle/>
        <a:p>
          <a:r>
            <a:rPr lang="en-US" dirty="0"/>
            <a:t>1 = success</a:t>
          </a:r>
        </a:p>
      </dgm:t>
    </dgm:pt>
    <dgm:pt modelId="{2BB95EEC-97E0-8F4B-BAB6-3A4E0A1C6D71}" type="parTrans" cxnId="{59102FA0-3B56-6F4A-9A2A-01A1B7CC513A}">
      <dgm:prSet/>
      <dgm:spPr/>
      <dgm:t>
        <a:bodyPr/>
        <a:lstStyle/>
        <a:p>
          <a:endParaRPr lang="en-US"/>
        </a:p>
      </dgm:t>
    </dgm:pt>
    <dgm:pt modelId="{AF8D4ADC-4E54-CD4E-9BB3-232A9048CA6C}" type="sibTrans" cxnId="{59102FA0-3B56-6F4A-9A2A-01A1B7CC513A}">
      <dgm:prSet/>
      <dgm:spPr/>
      <dgm:t>
        <a:bodyPr/>
        <a:lstStyle/>
        <a:p>
          <a:endParaRPr lang="en-US"/>
        </a:p>
      </dgm:t>
    </dgm:pt>
    <dgm:pt modelId="{8212BA63-42BA-0047-B5BB-2240E776CC49}">
      <dgm:prSet phldrT="[Text]"/>
      <dgm:spPr/>
      <dgm:t>
        <a:bodyPr/>
        <a:lstStyle/>
        <a:p>
          <a:r>
            <a:rPr lang="en-US" dirty="0"/>
            <a:t>0 = failure</a:t>
          </a:r>
        </a:p>
      </dgm:t>
    </dgm:pt>
    <dgm:pt modelId="{0916A8DC-444D-F240-8D46-0A715DD11328}" type="parTrans" cxnId="{06C0A570-6AAF-D34B-AF7F-9BA4E900CDDA}">
      <dgm:prSet/>
      <dgm:spPr/>
      <dgm:t>
        <a:bodyPr/>
        <a:lstStyle/>
        <a:p>
          <a:endParaRPr lang="en-US"/>
        </a:p>
      </dgm:t>
    </dgm:pt>
    <dgm:pt modelId="{B588BD54-6248-4D46-B562-6ECEEAED72F5}" type="sibTrans" cxnId="{06C0A570-6AAF-D34B-AF7F-9BA4E900CDDA}">
      <dgm:prSet/>
      <dgm:spPr/>
      <dgm:t>
        <a:bodyPr/>
        <a:lstStyle/>
        <a:p>
          <a:endParaRPr lang="en-US"/>
        </a:p>
      </dgm:t>
    </dgm:pt>
    <dgm:pt modelId="{7E4D9E6B-38B9-3146-A542-FC88D6BE6067}" type="pres">
      <dgm:prSet presAssocID="{AB1D81F9-E033-DF45-A71C-9A8CE44228D8}" presName="rootnode" presStyleCnt="0">
        <dgm:presLayoutVars>
          <dgm:chMax/>
          <dgm:chPref/>
          <dgm:dir/>
          <dgm:animLvl val="lvl"/>
        </dgm:presLayoutVars>
      </dgm:prSet>
      <dgm:spPr/>
    </dgm:pt>
    <dgm:pt modelId="{51876F7D-12F0-3C40-8EC3-9EAB2ABBD003}" type="pres">
      <dgm:prSet presAssocID="{E3A86C32-CB1C-1344-A39C-C37BB23D7004}" presName="composite" presStyleCnt="0"/>
      <dgm:spPr/>
    </dgm:pt>
    <dgm:pt modelId="{2EAD9DE7-2592-0A42-9D8F-D8BD4DDF496F}" type="pres">
      <dgm:prSet presAssocID="{E3A86C32-CB1C-1344-A39C-C37BB23D7004}" presName="bentUpArrow1" presStyleLbl="alignImgPlace1" presStyleIdx="0" presStyleCnt="2"/>
      <dgm:spPr/>
    </dgm:pt>
    <dgm:pt modelId="{D66D3E3C-8E92-8947-9F3C-440821F621DA}" type="pres">
      <dgm:prSet presAssocID="{E3A86C32-CB1C-1344-A39C-C37BB23D7004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68B1A08-3537-4247-8C4C-0EE04065D3A2}" type="pres">
      <dgm:prSet presAssocID="{E3A86C32-CB1C-1344-A39C-C37BB23D7004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070A066-BBD9-0249-AB9A-B71A4DB8CE37}" type="pres">
      <dgm:prSet presAssocID="{F773842C-C64E-5640-B7BD-1AF2329732D7}" presName="sibTrans" presStyleCnt="0"/>
      <dgm:spPr/>
    </dgm:pt>
    <dgm:pt modelId="{37CEAC1B-A435-D74E-B531-616A5351823B}" type="pres">
      <dgm:prSet presAssocID="{F56CC14D-F294-F64B-9233-4CB704DB65BB}" presName="composite" presStyleCnt="0"/>
      <dgm:spPr/>
    </dgm:pt>
    <dgm:pt modelId="{2067B19F-505E-2344-B216-2E1F32C12640}" type="pres">
      <dgm:prSet presAssocID="{F56CC14D-F294-F64B-9233-4CB704DB65BB}" presName="bentUpArrow1" presStyleLbl="alignImgPlace1" presStyleIdx="1" presStyleCnt="2"/>
      <dgm:spPr/>
    </dgm:pt>
    <dgm:pt modelId="{AFDE6D76-4D61-7A49-93C8-2E51FE4CDDBE}" type="pres">
      <dgm:prSet presAssocID="{F56CC14D-F294-F64B-9233-4CB704DB65BB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63A87FEC-B6B7-7A4B-9882-147F602C6F39}" type="pres">
      <dgm:prSet presAssocID="{F56CC14D-F294-F64B-9233-4CB704DB65BB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079F7D9-F619-8A42-B97F-23DB2ACA387E}" type="pres">
      <dgm:prSet presAssocID="{980D811A-BED4-084E-B8E6-D0CE35D86197}" presName="sibTrans" presStyleCnt="0"/>
      <dgm:spPr/>
    </dgm:pt>
    <dgm:pt modelId="{4DF78684-F2BD-344A-91C5-C0F17E4ABC2D}" type="pres">
      <dgm:prSet presAssocID="{D00AA633-BE66-6645-A662-26DF95B7348D}" presName="composite" presStyleCnt="0"/>
      <dgm:spPr/>
    </dgm:pt>
    <dgm:pt modelId="{A42F33AA-D53E-5643-B620-498D90C03C42}" type="pres">
      <dgm:prSet presAssocID="{D00AA633-BE66-6645-A662-26DF95B7348D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18DBE063-22F6-724B-AEAC-FC2FC6C97D89}" type="pres">
      <dgm:prSet presAssocID="{D00AA633-BE66-6645-A662-26DF95B7348D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5FBF9A13-CBCA-3441-ACA1-F55E053183FF}" srcId="{F56CC14D-F294-F64B-9233-4CB704DB65BB}" destId="{C12AA1F0-6E40-F341-AC0E-281DE5E6352B}" srcOrd="0" destOrd="0" parTransId="{EF26B042-17FB-3143-90F0-571F4EAF4ABB}" sibTransId="{ECEBD627-05AD-5943-9CDD-D9B3B3CDA7E1}"/>
    <dgm:cxn modelId="{1D58D621-9E1E-014D-BB39-0089208D175E}" type="presOf" srcId="{D00AA633-BE66-6645-A662-26DF95B7348D}" destId="{A42F33AA-D53E-5643-B620-498D90C03C42}" srcOrd="0" destOrd="0" presId="urn:microsoft.com/office/officeart/2005/8/layout/StepDownProcess"/>
    <dgm:cxn modelId="{529D2E24-0A3F-8F46-8894-B10401803DB9}" srcId="{AB1D81F9-E033-DF45-A71C-9A8CE44228D8}" destId="{F56CC14D-F294-F64B-9233-4CB704DB65BB}" srcOrd="1" destOrd="0" parTransId="{044C3368-684A-BE4E-BBDE-61B45CEFB752}" sibTransId="{980D811A-BED4-084E-B8E6-D0CE35D86197}"/>
    <dgm:cxn modelId="{74E12D40-DA8E-9E4C-AD78-9C03E0CA2BE2}" srcId="{AB1D81F9-E033-DF45-A71C-9A8CE44228D8}" destId="{E3A86C32-CB1C-1344-A39C-C37BB23D7004}" srcOrd="0" destOrd="0" parTransId="{2A5BC98F-5555-A64B-8D21-A3FB4569EA34}" sibTransId="{F773842C-C64E-5640-B7BD-1AF2329732D7}"/>
    <dgm:cxn modelId="{4801D04C-024C-A947-8446-69D2730F35BF}" type="presOf" srcId="{AB1D81F9-E033-DF45-A71C-9A8CE44228D8}" destId="{7E4D9E6B-38B9-3146-A542-FC88D6BE6067}" srcOrd="0" destOrd="0" presId="urn:microsoft.com/office/officeart/2005/8/layout/StepDownProcess"/>
    <dgm:cxn modelId="{B519005B-EF06-E142-97A7-E6A49C30EDE8}" type="presOf" srcId="{8212BA63-42BA-0047-B5BB-2240E776CC49}" destId="{18DBE063-22F6-724B-AEAC-FC2FC6C97D89}" srcOrd="0" destOrd="1" presId="urn:microsoft.com/office/officeart/2005/8/layout/StepDownProcess"/>
    <dgm:cxn modelId="{1558AB5C-1349-1043-960E-732C5A3ED1C2}" type="presOf" srcId="{3C818FEF-11AA-394E-BA23-6AD631BD31A7}" destId="{18DBE063-22F6-724B-AEAC-FC2FC6C97D89}" srcOrd="0" destOrd="0" presId="urn:microsoft.com/office/officeart/2005/8/layout/StepDownProcess"/>
    <dgm:cxn modelId="{2D78B06E-839A-C940-B241-2B7BA208F777}" type="presOf" srcId="{8F1ABAE7-D424-534F-BDC2-CE18D7DFA4AB}" destId="{968B1A08-3537-4247-8C4C-0EE04065D3A2}" srcOrd="0" destOrd="0" presId="urn:microsoft.com/office/officeart/2005/8/layout/StepDownProcess"/>
    <dgm:cxn modelId="{06C0A570-6AAF-D34B-AF7F-9BA4E900CDDA}" srcId="{D00AA633-BE66-6645-A662-26DF95B7348D}" destId="{8212BA63-42BA-0047-B5BB-2240E776CC49}" srcOrd="1" destOrd="0" parTransId="{0916A8DC-444D-F240-8D46-0A715DD11328}" sibTransId="{B588BD54-6248-4D46-B562-6ECEEAED72F5}"/>
    <dgm:cxn modelId="{8192E676-5E09-754A-A975-A9D5C994886A}" type="presOf" srcId="{C12AA1F0-6E40-F341-AC0E-281DE5E6352B}" destId="{63A87FEC-B6B7-7A4B-9882-147F602C6F39}" srcOrd="0" destOrd="0" presId="urn:microsoft.com/office/officeart/2005/8/layout/StepDownProcess"/>
    <dgm:cxn modelId="{0EE4E782-51B6-9A48-954A-D0E4FC47DBD1}" srcId="{AB1D81F9-E033-DF45-A71C-9A8CE44228D8}" destId="{D00AA633-BE66-6645-A662-26DF95B7348D}" srcOrd="2" destOrd="0" parTransId="{CF83343F-AB42-F04E-B184-434088B3D443}" sibTransId="{A935E9D0-A48C-C247-A0A1-9159A65E94D4}"/>
    <dgm:cxn modelId="{59102FA0-3B56-6F4A-9A2A-01A1B7CC513A}" srcId="{D00AA633-BE66-6645-A662-26DF95B7348D}" destId="{3C818FEF-11AA-394E-BA23-6AD631BD31A7}" srcOrd="0" destOrd="0" parTransId="{2BB95EEC-97E0-8F4B-BAB6-3A4E0A1C6D71}" sibTransId="{AF8D4ADC-4E54-CD4E-9BB3-232A9048CA6C}"/>
    <dgm:cxn modelId="{14B27DA3-A262-3349-AFE2-63250EABAD84}" type="presOf" srcId="{E3A86C32-CB1C-1344-A39C-C37BB23D7004}" destId="{D66D3E3C-8E92-8947-9F3C-440821F621DA}" srcOrd="0" destOrd="0" presId="urn:microsoft.com/office/officeart/2005/8/layout/StepDownProcess"/>
    <dgm:cxn modelId="{E205A7B2-4714-8B4D-88EA-66A522EB1160}" type="presOf" srcId="{F56CC14D-F294-F64B-9233-4CB704DB65BB}" destId="{AFDE6D76-4D61-7A49-93C8-2E51FE4CDDBE}" srcOrd="0" destOrd="0" presId="urn:microsoft.com/office/officeart/2005/8/layout/StepDownProcess"/>
    <dgm:cxn modelId="{B3235FDC-A5AC-8144-8F56-6D27830A40C5}" srcId="{E3A86C32-CB1C-1344-A39C-C37BB23D7004}" destId="{8F1ABAE7-D424-534F-BDC2-CE18D7DFA4AB}" srcOrd="0" destOrd="0" parTransId="{FCCE2912-6ADA-DE45-9FFB-110A72E8FE07}" sibTransId="{7482D444-F56C-AD42-A4A6-F7C2A08FF55D}"/>
    <dgm:cxn modelId="{A21A5D9C-9964-DC47-B6B3-8C4CE577E9E1}" type="presParOf" srcId="{7E4D9E6B-38B9-3146-A542-FC88D6BE6067}" destId="{51876F7D-12F0-3C40-8EC3-9EAB2ABBD003}" srcOrd="0" destOrd="0" presId="urn:microsoft.com/office/officeart/2005/8/layout/StepDownProcess"/>
    <dgm:cxn modelId="{7EB377BE-3CEC-5246-9963-36A70CF4FBD4}" type="presParOf" srcId="{51876F7D-12F0-3C40-8EC3-9EAB2ABBD003}" destId="{2EAD9DE7-2592-0A42-9D8F-D8BD4DDF496F}" srcOrd="0" destOrd="0" presId="urn:microsoft.com/office/officeart/2005/8/layout/StepDownProcess"/>
    <dgm:cxn modelId="{FD94270D-B2BA-BB42-AD49-4ABCB4BE0A00}" type="presParOf" srcId="{51876F7D-12F0-3C40-8EC3-9EAB2ABBD003}" destId="{D66D3E3C-8E92-8947-9F3C-440821F621DA}" srcOrd="1" destOrd="0" presId="urn:microsoft.com/office/officeart/2005/8/layout/StepDownProcess"/>
    <dgm:cxn modelId="{2385A1C1-981A-F84E-9FCE-959E2231DFBE}" type="presParOf" srcId="{51876F7D-12F0-3C40-8EC3-9EAB2ABBD003}" destId="{968B1A08-3537-4247-8C4C-0EE04065D3A2}" srcOrd="2" destOrd="0" presId="urn:microsoft.com/office/officeart/2005/8/layout/StepDownProcess"/>
    <dgm:cxn modelId="{DBA75ABE-5986-6644-B400-8161DFD56C82}" type="presParOf" srcId="{7E4D9E6B-38B9-3146-A542-FC88D6BE6067}" destId="{5070A066-BBD9-0249-AB9A-B71A4DB8CE37}" srcOrd="1" destOrd="0" presId="urn:microsoft.com/office/officeart/2005/8/layout/StepDownProcess"/>
    <dgm:cxn modelId="{85A3E490-EFD8-8F43-BBC2-9B31A5BF1B82}" type="presParOf" srcId="{7E4D9E6B-38B9-3146-A542-FC88D6BE6067}" destId="{37CEAC1B-A435-D74E-B531-616A5351823B}" srcOrd="2" destOrd="0" presId="urn:microsoft.com/office/officeart/2005/8/layout/StepDownProcess"/>
    <dgm:cxn modelId="{2E79B908-84F5-6F4A-BC39-976D2ADB2AC9}" type="presParOf" srcId="{37CEAC1B-A435-D74E-B531-616A5351823B}" destId="{2067B19F-505E-2344-B216-2E1F32C12640}" srcOrd="0" destOrd="0" presId="urn:microsoft.com/office/officeart/2005/8/layout/StepDownProcess"/>
    <dgm:cxn modelId="{48473746-0BCC-FE49-A898-E3D31C54230D}" type="presParOf" srcId="{37CEAC1B-A435-D74E-B531-616A5351823B}" destId="{AFDE6D76-4D61-7A49-93C8-2E51FE4CDDBE}" srcOrd="1" destOrd="0" presId="urn:microsoft.com/office/officeart/2005/8/layout/StepDownProcess"/>
    <dgm:cxn modelId="{D8EDD070-4EFF-BD47-B24D-057ED90F534B}" type="presParOf" srcId="{37CEAC1B-A435-D74E-B531-616A5351823B}" destId="{63A87FEC-B6B7-7A4B-9882-147F602C6F39}" srcOrd="2" destOrd="0" presId="urn:microsoft.com/office/officeart/2005/8/layout/StepDownProcess"/>
    <dgm:cxn modelId="{A43A3FB3-4367-F442-9DC0-E248A62F3419}" type="presParOf" srcId="{7E4D9E6B-38B9-3146-A542-FC88D6BE6067}" destId="{4079F7D9-F619-8A42-B97F-23DB2ACA387E}" srcOrd="3" destOrd="0" presId="urn:microsoft.com/office/officeart/2005/8/layout/StepDownProcess"/>
    <dgm:cxn modelId="{ABE2D6E8-94B0-1943-B92B-3CF35CC0BA86}" type="presParOf" srcId="{7E4D9E6B-38B9-3146-A542-FC88D6BE6067}" destId="{4DF78684-F2BD-344A-91C5-C0F17E4ABC2D}" srcOrd="4" destOrd="0" presId="urn:microsoft.com/office/officeart/2005/8/layout/StepDownProcess"/>
    <dgm:cxn modelId="{1152B671-E812-904B-82D2-E1F9A6580A4D}" type="presParOf" srcId="{4DF78684-F2BD-344A-91C5-C0F17E4ABC2D}" destId="{A42F33AA-D53E-5643-B620-498D90C03C42}" srcOrd="0" destOrd="0" presId="urn:microsoft.com/office/officeart/2005/8/layout/StepDownProcess"/>
    <dgm:cxn modelId="{1D45FFBD-9BBF-C24A-AFED-C08EE87C6ACB}" type="presParOf" srcId="{4DF78684-F2BD-344A-91C5-C0F17E4ABC2D}" destId="{18DBE063-22F6-724B-AEAC-FC2FC6C97D8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A328EC-2115-E14F-9AC3-FBC3059FEDF0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43519D-C2D3-AC46-9694-A95AC2326CE7}">
      <dgm:prSet phldrT="[Text]"/>
      <dgm:spPr/>
      <dgm:t>
        <a:bodyPr/>
        <a:lstStyle/>
        <a:p>
          <a:r>
            <a:rPr lang="en-US" dirty="0"/>
            <a:t>Train models on training data</a:t>
          </a:r>
        </a:p>
      </dgm:t>
    </dgm:pt>
    <dgm:pt modelId="{01568EAE-C2CF-B349-AA77-C541E675ADEA}" type="parTrans" cxnId="{01944E14-FB53-4048-9327-B79150E8841F}">
      <dgm:prSet/>
      <dgm:spPr/>
      <dgm:t>
        <a:bodyPr/>
        <a:lstStyle/>
        <a:p>
          <a:endParaRPr lang="en-US"/>
        </a:p>
      </dgm:t>
    </dgm:pt>
    <dgm:pt modelId="{3619D871-4B2E-BC4A-A3F4-979B655B0B18}" type="sibTrans" cxnId="{01944E14-FB53-4048-9327-B79150E8841F}">
      <dgm:prSet/>
      <dgm:spPr/>
      <dgm:t>
        <a:bodyPr/>
        <a:lstStyle/>
        <a:p>
          <a:endParaRPr lang="en-US"/>
        </a:p>
      </dgm:t>
    </dgm:pt>
    <dgm:pt modelId="{BECFC918-185C-FC41-8AF2-F2B8C58467E2}">
      <dgm:prSet phldrT="[Text]"/>
      <dgm:spPr/>
      <dgm:t>
        <a:bodyPr/>
        <a:lstStyle/>
        <a:p>
          <a:r>
            <a:rPr lang="en-US" dirty="0"/>
            <a:t>Evaluate all models on test data accuracy</a:t>
          </a:r>
        </a:p>
      </dgm:t>
    </dgm:pt>
    <dgm:pt modelId="{CD7310C1-FF09-884D-8E57-94C4E6FB6410}" type="parTrans" cxnId="{11DF5615-2054-9B43-B532-7B70CC46ED29}">
      <dgm:prSet/>
      <dgm:spPr/>
      <dgm:t>
        <a:bodyPr/>
        <a:lstStyle/>
        <a:p>
          <a:endParaRPr lang="en-US"/>
        </a:p>
      </dgm:t>
    </dgm:pt>
    <dgm:pt modelId="{860F0070-42C4-8943-9167-C81587A42791}" type="sibTrans" cxnId="{11DF5615-2054-9B43-B532-7B70CC46ED29}">
      <dgm:prSet/>
      <dgm:spPr/>
      <dgm:t>
        <a:bodyPr/>
        <a:lstStyle/>
        <a:p>
          <a:endParaRPr lang="en-US"/>
        </a:p>
      </dgm:t>
    </dgm:pt>
    <dgm:pt modelId="{B4139249-1D05-D84F-AAB4-EF7BF1AFEDAE}">
      <dgm:prSet phldrT="[Text]"/>
      <dgm:spPr/>
      <dgm:t>
        <a:bodyPr/>
        <a:lstStyle/>
        <a:p>
          <a:r>
            <a:rPr lang="en-US" dirty="0"/>
            <a:t>Compare models and select best</a:t>
          </a:r>
        </a:p>
      </dgm:t>
    </dgm:pt>
    <dgm:pt modelId="{97D687FB-6CB5-A046-8198-A498DFBB12BB}" type="parTrans" cxnId="{63EAD3EA-19B2-294A-89AB-6E1B413D04FB}">
      <dgm:prSet/>
      <dgm:spPr/>
      <dgm:t>
        <a:bodyPr/>
        <a:lstStyle/>
        <a:p>
          <a:endParaRPr lang="en-US"/>
        </a:p>
      </dgm:t>
    </dgm:pt>
    <dgm:pt modelId="{E3E20821-53C5-604E-9F51-28AB6D98C3F8}" type="sibTrans" cxnId="{63EAD3EA-19B2-294A-89AB-6E1B413D04FB}">
      <dgm:prSet/>
      <dgm:spPr/>
      <dgm:t>
        <a:bodyPr/>
        <a:lstStyle/>
        <a:p>
          <a:endParaRPr lang="en-US"/>
        </a:p>
      </dgm:t>
    </dgm:pt>
    <dgm:pt modelId="{D82F57F3-756C-7E45-9105-606C782567D7}">
      <dgm:prSet phldrT="[Text]"/>
      <dgm:spPr/>
      <dgm:t>
        <a:bodyPr/>
        <a:lstStyle/>
        <a:p>
          <a:r>
            <a:rPr lang="en-US" dirty="0"/>
            <a:t>Grid search with cross validation used here</a:t>
          </a:r>
        </a:p>
      </dgm:t>
    </dgm:pt>
    <dgm:pt modelId="{45E4AFD3-F8CC-9442-B568-7B248433E7F6}" type="sibTrans" cxnId="{BF973ED1-2E2E-F140-8DE3-6316184CC489}">
      <dgm:prSet/>
      <dgm:spPr/>
      <dgm:t>
        <a:bodyPr/>
        <a:lstStyle/>
        <a:p>
          <a:endParaRPr lang="en-US"/>
        </a:p>
      </dgm:t>
    </dgm:pt>
    <dgm:pt modelId="{B17BA57A-2964-BC46-83E0-1C277D6D95FA}" type="parTrans" cxnId="{BF973ED1-2E2E-F140-8DE3-6316184CC489}">
      <dgm:prSet/>
      <dgm:spPr/>
      <dgm:t>
        <a:bodyPr/>
        <a:lstStyle/>
        <a:p>
          <a:endParaRPr lang="en-US"/>
        </a:p>
      </dgm:t>
    </dgm:pt>
    <dgm:pt modelId="{6934E60B-883A-704B-82BD-58C7B004D800}" type="pres">
      <dgm:prSet presAssocID="{FCA328EC-2115-E14F-9AC3-FBC3059FEDF0}" presName="rootnode" presStyleCnt="0">
        <dgm:presLayoutVars>
          <dgm:chMax/>
          <dgm:chPref/>
          <dgm:dir/>
          <dgm:animLvl val="lvl"/>
        </dgm:presLayoutVars>
      </dgm:prSet>
      <dgm:spPr/>
    </dgm:pt>
    <dgm:pt modelId="{1C3E66EB-CE20-274B-B7BC-86B35EF977A5}" type="pres">
      <dgm:prSet presAssocID="{EA43519D-C2D3-AC46-9694-A95AC2326CE7}" presName="composite" presStyleCnt="0"/>
      <dgm:spPr/>
    </dgm:pt>
    <dgm:pt modelId="{783A0E4B-CF34-C44A-93F1-B55B236B0156}" type="pres">
      <dgm:prSet presAssocID="{EA43519D-C2D3-AC46-9694-A95AC2326CE7}" presName="bentUpArrow1" presStyleLbl="alignImgPlace1" presStyleIdx="0" presStyleCnt="2"/>
      <dgm:spPr/>
    </dgm:pt>
    <dgm:pt modelId="{3FA4DC55-C554-E341-95F4-88DE8163F7DB}" type="pres">
      <dgm:prSet presAssocID="{EA43519D-C2D3-AC46-9694-A95AC2326CE7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9A1AA3E-F48E-F54F-BDB4-9215406A0A21}" type="pres">
      <dgm:prSet presAssocID="{EA43519D-C2D3-AC46-9694-A95AC2326CE7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B6C8B81-42F6-5240-A8C0-7B8E043B4EBE}" type="pres">
      <dgm:prSet presAssocID="{3619D871-4B2E-BC4A-A3F4-979B655B0B18}" presName="sibTrans" presStyleCnt="0"/>
      <dgm:spPr/>
    </dgm:pt>
    <dgm:pt modelId="{007588C2-2822-034C-98BC-A31431B1B615}" type="pres">
      <dgm:prSet presAssocID="{BECFC918-185C-FC41-8AF2-F2B8C58467E2}" presName="composite" presStyleCnt="0"/>
      <dgm:spPr/>
    </dgm:pt>
    <dgm:pt modelId="{CC8C1C49-7CE7-2F42-8E30-7CB172410613}" type="pres">
      <dgm:prSet presAssocID="{BECFC918-185C-FC41-8AF2-F2B8C58467E2}" presName="bentUpArrow1" presStyleLbl="alignImgPlace1" presStyleIdx="1" presStyleCnt="2"/>
      <dgm:spPr/>
    </dgm:pt>
    <dgm:pt modelId="{BF9325C0-6C23-FC4B-A9CC-59A30511A334}" type="pres">
      <dgm:prSet presAssocID="{BECFC918-185C-FC41-8AF2-F2B8C58467E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2ACAD0A1-1F83-B747-917D-C9D23957CB0C}" type="pres">
      <dgm:prSet presAssocID="{BECFC918-185C-FC41-8AF2-F2B8C58467E2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BB191469-7920-0540-9311-79D0F64759E3}" type="pres">
      <dgm:prSet presAssocID="{860F0070-42C4-8943-9167-C81587A42791}" presName="sibTrans" presStyleCnt="0"/>
      <dgm:spPr/>
    </dgm:pt>
    <dgm:pt modelId="{4EB9EEB2-276C-B043-BE85-45BE2A5339E4}" type="pres">
      <dgm:prSet presAssocID="{B4139249-1D05-D84F-AAB4-EF7BF1AFEDAE}" presName="composite" presStyleCnt="0"/>
      <dgm:spPr/>
    </dgm:pt>
    <dgm:pt modelId="{00148508-9A73-774E-9AE2-0526CFC1F728}" type="pres">
      <dgm:prSet presAssocID="{B4139249-1D05-D84F-AAB4-EF7BF1AFEDAE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C89E410-E148-214A-8BA7-836ED55EC78B}" type="presOf" srcId="{D82F57F3-756C-7E45-9105-606C782567D7}" destId="{D9A1AA3E-F48E-F54F-BDB4-9215406A0A21}" srcOrd="0" destOrd="0" presId="urn:microsoft.com/office/officeart/2005/8/layout/StepDownProcess"/>
    <dgm:cxn modelId="{01944E14-FB53-4048-9327-B79150E8841F}" srcId="{FCA328EC-2115-E14F-9AC3-FBC3059FEDF0}" destId="{EA43519D-C2D3-AC46-9694-A95AC2326CE7}" srcOrd="0" destOrd="0" parTransId="{01568EAE-C2CF-B349-AA77-C541E675ADEA}" sibTransId="{3619D871-4B2E-BC4A-A3F4-979B655B0B18}"/>
    <dgm:cxn modelId="{11DF5615-2054-9B43-B532-7B70CC46ED29}" srcId="{FCA328EC-2115-E14F-9AC3-FBC3059FEDF0}" destId="{BECFC918-185C-FC41-8AF2-F2B8C58467E2}" srcOrd="1" destOrd="0" parTransId="{CD7310C1-FF09-884D-8E57-94C4E6FB6410}" sibTransId="{860F0070-42C4-8943-9167-C81587A42791}"/>
    <dgm:cxn modelId="{F877764B-EA64-404B-A4F1-381DB28D794E}" type="presOf" srcId="{BECFC918-185C-FC41-8AF2-F2B8C58467E2}" destId="{BF9325C0-6C23-FC4B-A9CC-59A30511A334}" srcOrd="0" destOrd="0" presId="urn:microsoft.com/office/officeart/2005/8/layout/StepDownProcess"/>
    <dgm:cxn modelId="{9176286F-8A46-7B4C-BB89-2E43D74D42A5}" type="presOf" srcId="{B4139249-1D05-D84F-AAB4-EF7BF1AFEDAE}" destId="{00148508-9A73-774E-9AE2-0526CFC1F728}" srcOrd="0" destOrd="0" presId="urn:microsoft.com/office/officeart/2005/8/layout/StepDownProcess"/>
    <dgm:cxn modelId="{54EE8E94-2682-5E41-A555-9069BBA7D51A}" type="presOf" srcId="{FCA328EC-2115-E14F-9AC3-FBC3059FEDF0}" destId="{6934E60B-883A-704B-82BD-58C7B004D800}" srcOrd="0" destOrd="0" presId="urn:microsoft.com/office/officeart/2005/8/layout/StepDownProcess"/>
    <dgm:cxn modelId="{00D64B9C-BDCF-E14C-BAF4-87F0AF7FA66E}" type="presOf" srcId="{EA43519D-C2D3-AC46-9694-A95AC2326CE7}" destId="{3FA4DC55-C554-E341-95F4-88DE8163F7DB}" srcOrd="0" destOrd="0" presId="urn:microsoft.com/office/officeart/2005/8/layout/StepDownProcess"/>
    <dgm:cxn modelId="{BF973ED1-2E2E-F140-8DE3-6316184CC489}" srcId="{EA43519D-C2D3-AC46-9694-A95AC2326CE7}" destId="{D82F57F3-756C-7E45-9105-606C782567D7}" srcOrd="0" destOrd="0" parTransId="{B17BA57A-2964-BC46-83E0-1C277D6D95FA}" sibTransId="{45E4AFD3-F8CC-9442-B568-7B248433E7F6}"/>
    <dgm:cxn modelId="{63EAD3EA-19B2-294A-89AB-6E1B413D04FB}" srcId="{FCA328EC-2115-E14F-9AC3-FBC3059FEDF0}" destId="{B4139249-1D05-D84F-AAB4-EF7BF1AFEDAE}" srcOrd="2" destOrd="0" parTransId="{97D687FB-6CB5-A046-8198-A498DFBB12BB}" sibTransId="{E3E20821-53C5-604E-9F51-28AB6D98C3F8}"/>
    <dgm:cxn modelId="{BCF0CCA2-C282-2B41-A36E-B8D2B3E81020}" type="presParOf" srcId="{6934E60B-883A-704B-82BD-58C7B004D800}" destId="{1C3E66EB-CE20-274B-B7BC-86B35EF977A5}" srcOrd="0" destOrd="0" presId="urn:microsoft.com/office/officeart/2005/8/layout/StepDownProcess"/>
    <dgm:cxn modelId="{0B34A3B9-3056-924B-87B7-449A8547F4A6}" type="presParOf" srcId="{1C3E66EB-CE20-274B-B7BC-86B35EF977A5}" destId="{783A0E4B-CF34-C44A-93F1-B55B236B0156}" srcOrd="0" destOrd="0" presId="urn:microsoft.com/office/officeart/2005/8/layout/StepDownProcess"/>
    <dgm:cxn modelId="{30CF8937-2CE6-044D-ACBB-3FA7162C36E5}" type="presParOf" srcId="{1C3E66EB-CE20-274B-B7BC-86B35EF977A5}" destId="{3FA4DC55-C554-E341-95F4-88DE8163F7DB}" srcOrd="1" destOrd="0" presId="urn:microsoft.com/office/officeart/2005/8/layout/StepDownProcess"/>
    <dgm:cxn modelId="{39A026E6-F5F6-8441-9EA1-AC7C56786C84}" type="presParOf" srcId="{1C3E66EB-CE20-274B-B7BC-86B35EF977A5}" destId="{D9A1AA3E-F48E-F54F-BDB4-9215406A0A21}" srcOrd="2" destOrd="0" presId="urn:microsoft.com/office/officeart/2005/8/layout/StepDownProcess"/>
    <dgm:cxn modelId="{27BE6E30-34BB-DD49-BBB6-61BA1401B02A}" type="presParOf" srcId="{6934E60B-883A-704B-82BD-58C7B004D800}" destId="{7B6C8B81-42F6-5240-A8C0-7B8E043B4EBE}" srcOrd="1" destOrd="0" presId="urn:microsoft.com/office/officeart/2005/8/layout/StepDownProcess"/>
    <dgm:cxn modelId="{FB289D01-5BE7-F140-9BAB-E1D1DC2B9703}" type="presParOf" srcId="{6934E60B-883A-704B-82BD-58C7B004D800}" destId="{007588C2-2822-034C-98BC-A31431B1B615}" srcOrd="2" destOrd="0" presId="urn:microsoft.com/office/officeart/2005/8/layout/StepDownProcess"/>
    <dgm:cxn modelId="{26457BCF-8168-6A41-A81F-4D55A46AC690}" type="presParOf" srcId="{007588C2-2822-034C-98BC-A31431B1B615}" destId="{CC8C1C49-7CE7-2F42-8E30-7CB172410613}" srcOrd="0" destOrd="0" presId="urn:microsoft.com/office/officeart/2005/8/layout/StepDownProcess"/>
    <dgm:cxn modelId="{C617EF11-269F-0D46-ACE0-D9418077543E}" type="presParOf" srcId="{007588C2-2822-034C-98BC-A31431B1B615}" destId="{BF9325C0-6C23-FC4B-A9CC-59A30511A334}" srcOrd="1" destOrd="0" presId="urn:microsoft.com/office/officeart/2005/8/layout/StepDownProcess"/>
    <dgm:cxn modelId="{CEDD3C08-05E1-4E45-AB3A-F8017A4BFE5E}" type="presParOf" srcId="{007588C2-2822-034C-98BC-A31431B1B615}" destId="{2ACAD0A1-1F83-B747-917D-C9D23957CB0C}" srcOrd="2" destOrd="0" presId="urn:microsoft.com/office/officeart/2005/8/layout/StepDownProcess"/>
    <dgm:cxn modelId="{FBC0E2CA-8494-F041-AB2E-496969548326}" type="presParOf" srcId="{6934E60B-883A-704B-82BD-58C7B004D800}" destId="{BB191469-7920-0540-9311-79D0F64759E3}" srcOrd="3" destOrd="0" presId="urn:microsoft.com/office/officeart/2005/8/layout/StepDownProcess"/>
    <dgm:cxn modelId="{C8377CE3-6F60-5341-9BA4-DB73FDE7CD4B}" type="presParOf" srcId="{6934E60B-883A-704B-82BD-58C7B004D800}" destId="{4EB9EEB2-276C-B043-BE85-45BE2A5339E4}" srcOrd="4" destOrd="0" presId="urn:microsoft.com/office/officeart/2005/8/layout/StepDownProcess"/>
    <dgm:cxn modelId="{965DAF2C-0FA8-3348-B6A0-DE122BAABC6C}" type="presParOf" srcId="{4EB9EEB2-276C-B043-BE85-45BE2A5339E4}" destId="{00148508-9A73-774E-9AE2-0526CFC1F728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5A751-47DD-174B-A27E-8C7CD88323C5}">
      <dsp:nvSpPr>
        <dsp:cNvPr id="0" name=""/>
        <dsp:cNvSpPr/>
      </dsp:nvSpPr>
      <dsp:spPr>
        <a:xfrm rot="5400000">
          <a:off x="321312" y="2004297"/>
          <a:ext cx="1202819" cy="13693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335F06-9064-A241-9D8D-000F58CC7A90}">
      <dsp:nvSpPr>
        <dsp:cNvPr id="0" name=""/>
        <dsp:cNvSpPr/>
      </dsp:nvSpPr>
      <dsp:spPr>
        <a:xfrm>
          <a:off x="2638" y="670947"/>
          <a:ext cx="2024839" cy="141732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accessed through SpaceX API</a:t>
          </a:r>
        </a:p>
      </dsp:txBody>
      <dsp:txXfrm>
        <a:off x="71838" y="740147"/>
        <a:ext cx="1886439" cy="1278922"/>
      </dsp:txXfrm>
    </dsp:sp>
    <dsp:sp modelId="{763BFCD6-F9DA-0F47-8AFD-E0DAB1BBE27A}">
      <dsp:nvSpPr>
        <dsp:cNvPr id="0" name=""/>
        <dsp:cNvSpPr/>
      </dsp:nvSpPr>
      <dsp:spPr>
        <a:xfrm>
          <a:off x="2027478" y="806121"/>
          <a:ext cx="1472675" cy="1145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needed cleaning from this source</a:t>
          </a:r>
        </a:p>
      </dsp:txBody>
      <dsp:txXfrm>
        <a:off x="2027478" y="806121"/>
        <a:ext cx="1472675" cy="1145542"/>
      </dsp:txXfrm>
    </dsp:sp>
    <dsp:sp modelId="{8A0B0D80-6B53-3E49-A39A-E9FE579AFCE8}">
      <dsp:nvSpPr>
        <dsp:cNvPr id="0" name=""/>
        <dsp:cNvSpPr/>
      </dsp:nvSpPr>
      <dsp:spPr>
        <a:xfrm>
          <a:off x="1681446" y="2263068"/>
          <a:ext cx="2024839" cy="141732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scrapped from Wikipedia</a:t>
          </a:r>
        </a:p>
      </dsp:txBody>
      <dsp:txXfrm>
        <a:off x="1750646" y="2332268"/>
        <a:ext cx="1886439" cy="1278922"/>
      </dsp:txXfrm>
    </dsp:sp>
    <dsp:sp modelId="{B2DCF228-7565-5A40-8CB8-AC83DE514A58}">
      <dsp:nvSpPr>
        <dsp:cNvPr id="0" name=""/>
        <dsp:cNvSpPr/>
      </dsp:nvSpPr>
      <dsp:spPr>
        <a:xfrm>
          <a:off x="3706285" y="2398242"/>
          <a:ext cx="1472675" cy="1145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needed cleaning from this source</a:t>
          </a:r>
        </a:p>
      </dsp:txBody>
      <dsp:txXfrm>
        <a:off x="3706285" y="2398242"/>
        <a:ext cx="1472675" cy="1145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BE3C0-DAD3-4244-8813-41822489F654}">
      <dsp:nvSpPr>
        <dsp:cNvPr id="0" name=""/>
        <dsp:cNvSpPr/>
      </dsp:nvSpPr>
      <dsp:spPr>
        <a:xfrm rot="5400000">
          <a:off x="525050" y="1363030"/>
          <a:ext cx="1205482" cy="13723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4A55C6-E285-5140-9661-9C7C70B723EA}">
      <dsp:nvSpPr>
        <dsp:cNvPr id="0" name=""/>
        <dsp:cNvSpPr/>
      </dsp:nvSpPr>
      <dsp:spPr>
        <a:xfrm>
          <a:off x="205670" y="26728"/>
          <a:ext cx="2029323" cy="142046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SpaceX API accessed</a:t>
          </a:r>
        </a:p>
      </dsp:txBody>
      <dsp:txXfrm>
        <a:off x="275024" y="96082"/>
        <a:ext cx="1890615" cy="1281752"/>
      </dsp:txXfrm>
    </dsp:sp>
    <dsp:sp modelId="{1A1E9A79-EC81-E742-BA51-9A4A5BCA9B14}">
      <dsp:nvSpPr>
        <dsp:cNvPr id="0" name=""/>
        <dsp:cNvSpPr/>
      </dsp:nvSpPr>
      <dsp:spPr>
        <a:xfrm>
          <a:off x="2234994" y="162201"/>
          <a:ext cx="1475936" cy="1148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5A243-B73F-4A49-9129-7B5A35291A6D}">
      <dsp:nvSpPr>
        <dsp:cNvPr id="0" name=""/>
        <dsp:cNvSpPr/>
      </dsp:nvSpPr>
      <dsp:spPr>
        <a:xfrm rot="5400000">
          <a:off x="2207575" y="2958676"/>
          <a:ext cx="1205482" cy="137239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31E19-E28C-B049-B860-79B979BC0D90}">
      <dsp:nvSpPr>
        <dsp:cNvPr id="0" name=""/>
        <dsp:cNvSpPr/>
      </dsp:nvSpPr>
      <dsp:spPr>
        <a:xfrm>
          <a:off x="1888195" y="1622374"/>
          <a:ext cx="2029323" cy="142046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Irrelevant variables removed</a:t>
          </a:r>
        </a:p>
      </dsp:txBody>
      <dsp:txXfrm>
        <a:off x="1957549" y="1691728"/>
        <a:ext cx="1890615" cy="1281752"/>
      </dsp:txXfrm>
    </dsp:sp>
    <dsp:sp modelId="{DB954EDC-9600-A04E-BD0A-0C2785AAFB98}">
      <dsp:nvSpPr>
        <dsp:cNvPr id="0" name=""/>
        <dsp:cNvSpPr/>
      </dsp:nvSpPr>
      <dsp:spPr>
        <a:xfrm>
          <a:off x="3917518" y="1757847"/>
          <a:ext cx="1475936" cy="1148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9FFFC-592C-B94F-97F0-9527677CA34D}">
      <dsp:nvSpPr>
        <dsp:cNvPr id="0" name=""/>
        <dsp:cNvSpPr/>
      </dsp:nvSpPr>
      <dsp:spPr>
        <a:xfrm>
          <a:off x="3570719" y="3218020"/>
          <a:ext cx="2029323" cy="142046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Important information parsed from remaining variables</a:t>
          </a:r>
        </a:p>
      </dsp:txBody>
      <dsp:txXfrm>
        <a:off x="3640073" y="3287374"/>
        <a:ext cx="1890615" cy="1281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D0A71-60C0-D54A-8815-D01CD138356B}">
      <dsp:nvSpPr>
        <dsp:cNvPr id="0" name=""/>
        <dsp:cNvSpPr/>
      </dsp:nvSpPr>
      <dsp:spPr>
        <a:xfrm rot="5400000">
          <a:off x="412029" y="1293772"/>
          <a:ext cx="1166453" cy="13279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4B895-25A8-674C-A2A4-41EE74126ECC}">
      <dsp:nvSpPr>
        <dsp:cNvPr id="0" name=""/>
        <dsp:cNvSpPr/>
      </dsp:nvSpPr>
      <dsp:spPr>
        <a:xfrm>
          <a:off x="102990" y="735"/>
          <a:ext cx="1963621" cy="13744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Wikipedia page accessed</a:t>
          </a:r>
        </a:p>
      </dsp:txBody>
      <dsp:txXfrm>
        <a:off x="170098" y="67843"/>
        <a:ext cx="1829405" cy="1240255"/>
      </dsp:txXfrm>
    </dsp:sp>
    <dsp:sp modelId="{9DDC8517-8F13-8549-A31D-620CB13C2970}">
      <dsp:nvSpPr>
        <dsp:cNvPr id="0" name=""/>
        <dsp:cNvSpPr/>
      </dsp:nvSpPr>
      <dsp:spPr>
        <a:xfrm>
          <a:off x="2066611" y="131822"/>
          <a:ext cx="1428151" cy="111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of Python package </a:t>
          </a:r>
          <a:r>
            <a:rPr lang="en-US" sz="1500" kern="1200" dirty="0" err="1"/>
            <a:t>BeautifulSoup</a:t>
          </a:r>
          <a:endParaRPr lang="en-US" sz="1500" kern="1200" dirty="0"/>
        </a:p>
      </dsp:txBody>
      <dsp:txXfrm>
        <a:off x="2066611" y="131822"/>
        <a:ext cx="1428151" cy="1110908"/>
      </dsp:txXfrm>
    </dsp:sp>
    <dsp:sp modelId="{4D93F8F4-533C-C941-BCB6-500131A2260F}">
      <dsp:nvSpPr>
        <dsp:cNvPr id="0" name=""/>
        <dsp:cNvSpPr/>
      </dsp:nvSpPr>
      <dsp:spPr>
        <a:xfrm rot="5400000">
          <a:off x="2040080" y="2837757"/>
          <a:ext cx="1166453" cy="13279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CE26C-15A4-B44B-89B6-D1F545B7A5B8}">
      <dsp:nvSpPr>
        <dsp:cNvPr id="0" name=""/>
        <dsp:cNvSpPr/>
      </dsp:nvSpPr>
      <dsp:spPr>
        <a:xfrm>
          <a:off x="1731041" y="1544720"/>
          <a:ext cx="1963621" cy="13744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Variable column names extracted</a:t>
          </a:r>
        </a:p>
      </dsp:txBody>
      <dsp:txXfrm>
        <a:off x="1798149" y="1611828"/>
        <a:ext cx="1829405" cy="1240255"/>
      </dsp:txXfrm>
    </dsp:sp>
    <dsp:sp modelId="{84D462C7-4028-F946-ABD4-DF48D7C1B10F}">
      <dsp:nvSpPr>
        <dsp:cNvPr id="0" name=""/>
        <dsp:cNvSpPr/>
      </dsp:nvSpPr>
      <dsp:spPr>
        <a:xfrm>
          <a:off x="3694662" y="1675807"/>
          <a:ext cx="1428151" cy="1110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C0440-9C1D-6440-93B4-2A7B735CCBA1}">
      <dsp:nvSpPr>
        <dsp:cNvPr id="0" name=""/>
        <dsp:cNvSpPr/>
      </dsp:nvSpPr>
      <dsp:spPr>
        <a:xfrm>
          <a:off x="3359092" y="3088705"/>
          <a:ext cx="1963621" cy="137447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Data parsed and extracted</a:t>
          </a:r>
        </a:p>
      </dsp:txBody>
      <dsp:txXfrm>
        <a:off x="3426200" y="3155813"/>
        <a:ext cx="1829405" cy="12402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D9DE7-2592-0A42-9D8F-D8BD4DDF496F}">
      <dsp:nvSpPr>
        <dsp:cNvPr id="0" name=""/>
        <dsp:cNvSpPr/>
      </dsp:nvSpPr>
      <dsp:spPr>
        <a:xfrm rot="5400000">
          <a:off x="257837" y="1293645"/>
          <a:ext cx="961323" cy="10944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6D3E3C-8E92-8947-9F3C-440821F621DA}">
      <dsp:nvSpPr>
        <dsp:cNvPr id="0" name=""/>
        <dsp:cNvSpPr/>
      </dsp:nvSpPr>
      <dsp:spPr>
        <a:xfrm>
          <a:off x="3145" y="227998"/>
          <a:ext cx="1618302" cy="11327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 for missing data</a:t>
          </a:r>
        </a:p>
      </dsp:txBody>
      <dsp:txXfrm>
        <a:off x="58452" y="283305"/>
        <a:ext cx="1507688" cy="1022145"/>
      </dsp:txXfrm>
    </dsp:sp>
    <dsp:sp modelId="{968B1A08-3537-4247-8C4C-0EE04065D3A2}">
      <dsp:nvSpPr>
        <dsp:cNvPr id="0" name=""/>
        <dsp:cNvSpPr/>
      </dsp:nvSpPr>
      <dsp:spPr>
        <a:xfrm>
          <a:off x="1621447" y="336033"/>
          <a:ext cx="1176999" cy="91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Fill missing data values with mean values</a:t>
          </a:r>
        </a:p>
      </dsp:txBody>
      <dsp:txXfrm>
        <a:off x="1621447" y="336033"/>
        <a:ext cx="1176999" cy="915545"/>
      </dsp:txXfrm>
    </dsp:sp>
    <dsp:sp modelId="{2067B19F-505E-2344-B216-2E1F32C12640}">
      <dsp:nvSpPr>
        <dsp:cNvPr id="0" name=""/>
        <dsp:cNvSpPr/>
      </dsp:nvSpPr>
      <dsp:spPr>
        <a:xfrm rot="5400000">
          <a:off x="1599582" y="2566107"/>
          <a:ext cx="961323" cy="109443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DE6D76-4D61-7A49-93C8-2E51FE4CDDBE}">
      <dsp:nvSpPr>
        <dsp:cNvPr id="0" name=""/>
        <dsp:cNvSpPr/>
      </dsp:nvSpPr>
      <dsp:spPr>
        <a:xfrm>
          <a:off x="1344889" y="1500461"/>
          <a:ext cx="1618302" cy="11327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Check variable types</a:t>
          </a:r>
        </a:p>
      </dsp:txBody>
      <dsp:txXfrm>
        <a:off x="1400196" y="1555768"/>
        <a:ext cx="1507688" cy="1022145"/>
      </dsp:txXfrm>
    </dsp:sp>
    <dsp:sp modelId="{63A87FEC-B6B7-7A4B-9882-147F602C6F39}">
      <dsp:nvSpPr>
        <dsp:cNvPr id="0" name=""/>
        <dsp:cNvSpPr/>
      </dsp:nvSpPr>
      <dsp:spPr>
        <a:xfrm>
          <a:off x="2963192" y="1608495"/>
          <a:ext cx="1176999" cy="91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Predictor types are good but outcome type is text</a:t>
          </a:r>
        </a:p>
      </dsp:txBody>
      <dsp:txXfrm>
        <a:off x="2963192" y="1608495"/>
        <a:ext cx="1176999" cy="915545"/>
      </dsp:txXfrm>
    </dsp:sp>
    <dsp:sp modelId="{A42F33AA-D53E-5643-B620-498D90C03C42}">
      <dsp:nvSpPr>
        <dsp:cNvPr id="0" name=""/>
        <dsp:cNvSpPr/>
      </dsp:nvSpPr>
      <dsp:spPr>
        <a:xfrm>
          <a:off x="2686634" y="2772923"/>
          <a:ext cx="1618302" cy="113275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Replace outcome variable with numeric binary variable</a:t>
          </a:r>
        </a:p>
      </dsp:txBody>
      <dsp:txXfrm>
        <a:off x="2741941" y="2828230"/>
        <a:ext cx="1507688" cy="1022145"/>
      </dsp:txXfrm>
    </dsp:sp>
    <dsp:sp modelId="{18DBE063-22F6-724B-AEAC-FC2FC6C97D89}">
      <dsp:nvSpPr>
        <dsp:cNvPr id="0" name=""/>
        <dsp:cNvSpPr/>
      </dsp:nvSpPr>
      <dsp:spPr>
        <a:xfrm>
          <a:off x="4304936" y="2880958"/>
          <a:ext cx="1176999" cy="9155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1 = success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0 = failure</a:t>
          </a:r>
        </a:p>
      </dsp:txBody>
      <dsp:txXfrm>
        <a:off x="4304936" y="2880958"/>
        <a:ext cx="1176999" cy="9155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3A0E4B-CF34-C44A-93F1-B55B236B0156}">
      <dsp:nvSpPr>
        <dsp:cNvPr id="0" name=""/>
        <dsp:cNvSpPr/>
      </dsp:nvSpPr>
      <dsp:spPr>
        <a:xfrm rot="5400000">
          <a:off x="322720" y="1250836"/>
          <a:ext cx="1149854" cy="13090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4DC55-C554-E341-95F4-88DE8163F7DB}">
      <dsp:nvSpPr>
        <dsp:cNvPr id="0" name=""/>
        <dsp:cNvSpPr/>
      </dsp:nvSpPr>
      <dsp:spPr>
        <a:xfrm>
          <a:off x="18078" y="-23799"/>
          <a:ext cx="1935677" cy="13549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Train models on training data</a:t>
          </a:r>
        </a:p>
      </dsp:txBody>
      <dsp:txXfrm>
        <a:off x="84231" y="42354"/>
        <a:ext cx="1803371" cy="1222605"/>
      </dsp:txXfrm>
    </dsp:sp>
    <dsp:sp modelId="{D9A1AA3E-F48E-F54F-BDB4-9215406A0A21}">
      <dsp:nvSpPr>
        <dsp:cNvPr id="0" name=""/>
        <dsp:cNvSpPr/>
      </dsp:nvSpPr>
      <dsp:spPr>
        <a:xfrm>
          <a:off x="1953756" y="105422"/>
          <a:ext cx="1407827" cy="109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Grid search with cross validation used here</a:t>
          </a:r>
        </a:p>
      </dsp:txBody>
      <dsp:txXfrm>
        <a:off x="1953756" y="105422"/>
        <a:ext cx="1407827" cy="1095099"/>
      </dsp:txXfrm>
    </dsp:sp>
    <dsp:sp modelId="{CC8C1C49-7CE7-2F42-8E30-7CB172410613}">
      <dsp:nvSpPr>
        <dsp:cNvPr id="0" name=""/>
        <dsp:cNvSpPr/>
      </dsp:nvSpPr>
      <dsp:spPr>
        <a:xfrm rot="5400000">
          <a:off x="1927602" y="2772849"/>
          <a:ext cx="1149854" cy="13090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325C0-6C23-FC4B-A9CC-59A30511A334}">
      <dsp:nvSpPr>
        <dsp:cNvPr id="0" name=""/>
        <dsp:cNvSpPr/>
      </dsp:nvSpPr>
      <dsp:spPr>
        <a:xfrm>
          <a:off x="1622961" y="1498213"/>
          <a:ext cx="1935677" cy="13549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Evaluate all models on test data accuracy</a:t>
          </a:r>
        </a:p>
      </dsp:txBody>
      <dsp:txXfrm>
        <a:off x="1689114" y="1564366"/>
        <a:ext cx="1803371" cy="1222605"/>
      </dsp:txXfrm>
    </dsp:sp>
    <dsp:sp modelId="{2ACAD0A1-1F83-B747-917D-C9D23957CB0C}">
      <dsp:nvSpPr>
        <dsp:cNvPr id="0" name=""/>
        <dsp:cNvSpPr/>
      </dsp:nvSpPr>
      <dsp:spPr>
        <a:xfrm>
          <a:off x="3558638" y="1627434"/>
          <a:ext cx="1407827" cy="1095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148508-9A73-774E-9AE2-0526CFC1F728}">
      <dsp:nvSpPr>
        <dsp:cNvPr id="0" name=""/>
        <dsp:cNvSpPr/>
      </dsp:nvSpPr>
      <dsp:spPr>
        <a:xfrm>
          <a:off x="3227843" y="3020226"/>
          <a:ext cx="1935677" cy="13549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Compare models and select best</a:t>
          </a:r>
        </a:p>
      </dsp:txBody>
      <dsp:txXfrm>
        <a:off x="3293996" y="3086379"/>
        <a:ext cx="1803371" cy="1222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piercecappelli/Notebook/blob/main/2-spacex-data_wrangling_jupyterlite.jupyterlite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cecappelli/Notebook/blob/main/4-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cecappelli/Notebook/blob/main/3-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cecappelli/Notebook/blob/main/5-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ercecappelli/Notebook/blob/main/Dash_Code.tx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piercecappelli/Notebook/blob/main/6-SpaceX_Machine_Learning_Prediction_Part_5.jupyterlite%20(1)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piercecappelli/Notebook/blob/main/1-spacex-data-collection-api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piercecappelli/Notebook/blob/main/1-jupyter-labs-web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2F12D3-ECA0-0F62-8F9B-CC996A5B67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9A20F5-DE5A-1572-6F26-92AB43D610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8DFBC33-F740-B557-79AF-35C62F45C0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346360"/>
              </p:ext>
            </p:extLst>
          </p:nvPr>
        </p:nvGraphicFramePr>
        <p:xfrm>
          <a:off x="5972891" y="2403953"/>
          <a:ext cx="5485081" cy="4133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scatter, bar, and line charts were made looking at successful outcomes and various relationships between variables including: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with Launch Site, Payload Mass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by launch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with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over time (years)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Visualization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SQL queries were performed to determine the following: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that has been launched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launched by ‘F9 v1.1” 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first successful landing outcome on ground pad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 for successful landing outcome on drone ship with payload mass &gt; 6000 and &lt; 4000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unsuccessful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more!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SQL query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locations were plotted on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locations were marked with success and failures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Distance from coastlines and railways were also added to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maps were made to visualize if location influences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Folium map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pie chart and scatter plot were created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features users can interact with are selecting the launch site or all launch sites using a drop-down menu and and selecting a payload mass amount using a slider bar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lets users visualize the success rate of each launch site and compare success rates across all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scatter chart lets users visualize the success rate of each landing site as well as by booster type and the data can be filtered by a user set maximum payload amount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 Interactive Plot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were built and fit in Python using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sklearn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package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used: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Support Vector Machine, Classification Tree, K Nearest Neighbor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were trained using a grid search procedure to obtain optimal hyper parameters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Predictive Analysis Code</a:t>
            </a:r>
            <a:endParaRPr lang="en-US" sz="2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BADCCAC-99D4-C107-2433-6758981F57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8650737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shows that there was considerably more failures for early launches (Flight number)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CCSFS SLC 40 launches site has more failures due to this trend but improved to be about the same as the others after launch 40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749D6-170D-44AD-8F87-A856AD10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211" y="1608342"/>
            <a:ext cx="6576103" cy="44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over 8000 have all been successful although there are few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around the range of 3000 to 7000 seem to have the most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A88B2A96-8E2B-95A5-7B65-D164E560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211" y="1911927"/>
            <a:ext cx="6598778" cy="411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types ES-L1, GEO, HEO, and SSO have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SO has the lowest success rate at 0% followed by GTO at 50%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success rate appears to be about 80%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2D1A0EA5-7582-6806-4F61-68E11966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418" y="1695320"/>
            <a:ext cx="5790338" cy="433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Again we see early launches have more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common orbit types appear to be ISS, GTO, and VLEO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types VLEN, SO, and GEO have only been launched fairly recently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 type LEO appears to no longer have any launches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4FEA3334-69F8-183A-87D9-4BF34AEB0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48" y="1392966"/>
            <a:ext cx="6148463" cy="44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Again we see that payloads over 8000 are always successful regardless of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 around the range 3000 to 7000 have the most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orbit has a high success rate with various light payload weights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orange and blue dots&#10;&#10;Description automatically generated">
            <a:extLst>
              <a:ext uri="{FF2B5EF4-FFF2-40B4-BE49-F238E27FC236}">
                <a16:creationId xmlns:a16="http://schemas.microsoft.com/office/drawing/2014/main" id="{8E0F0855-D6CC-EAE4-FDB7-E851CC765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113" y="1507639"/>
            <a:ext cx="6441472" cy="47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see that launch success has steadily increased as time as progressed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indication that SpaceX is learning and improving as time goes by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A line graph with numbers and a line&#10;&#10;Description automatically generated">
            <a:extLst>
              <a:ext uri="{FF2B5EF4-FFF2-40B4-BE49-F238E27FC236}">
                <a16:creationId xmlns:a16="http://schemas.microsoft.com/office/drawing/2014/main" id="{03D0AC14-44AC-160E-BF86-E0B5492B0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200" y="1730213"/>
            <a:ext cx="5853677" cy="42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four unique launch site locations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E73B6B74-6D14-D899-AB4E-EAD2BE675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747" y="3015013"/>
            <a:ext cx="14351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5 records in the data that have a launch site beginning with the letters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3611D2-AD74-F0E7-F59E-D8172CFC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13" y="3301075"/>
            <a:ext cx="10215073" cy="28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combined payload weight in kg carried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close-up of a sign&#10;&#10;Description automatically generated">
            <a:extLst>
              <a:ext uri="{FF2B5EF4-FFF2-40B4-BE49-F238E27FC236}">
                <a16:creationId xmlns:a16="http://schemas.microsoft.com/office/drawing/2014/main" id="{3F589BCC-7817-340F-927B-FA71B507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748" y="3201194"/>
            <a:ext cx="2743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weight in kg for F9 v1.1 boosters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DBF6791-FF18-44BA-FA5C-68466110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700" y="3264694"/>
            <a:ext cx="3670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for the first successful ground pad landing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99399-9907-5E0E-A50F-E82E85328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00062"/>
            <a:ext cx="9924494" cy="9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booster versions that have successfully landed on a drone ship after carrying a payload between 4000kg and 6000kg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0D9360C-2E5C-883B-537A-C28FC63E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11" y="3093244"/>
            <a:ext cx="15621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 and failures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C8112E2-750F-205A-0153-683DBDA80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298" y="3429000"/>
            <a:ext cx="33401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Versions that have carried the maximum payload amount of 15600kg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2B5E2C-CF1D-A8F3-D16F-C44F46F9DA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table&#10;&#10;Description automatically generated">
            <a:extLst>
              <a:ext uri="{FF2B5EF4-FFF2-40B4-BE49-F238E27FC236}">
                <a16:creationId xmlns:a16="http://schemas.microsoft.com/office/drawing/2014/main" id="{762FAFE8-A3A6-14C4-D299-4651A151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72" y="1747549"/>
            <a:ext cx="34163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Month, Booster Versions, and Launch Site of failed launch outcomes for the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0894C71-61BE-96F7-CF6C-A93DE22E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99" y="3429000"/>
            <a:ext cx="47752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7AAB7A91-F1FC-A5FB-4304-817A065B0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204" y="2685129"/>
            <a:ext cx="2489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272014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that SpaceX launches rockets from locations on the Florida east coast and from California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because the ocean is an ideal location to attempt to land boosters for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showing locations of SpaceX Launches</a:t>
            </a:r>
          </a:p>
        </p:txBody>
      </p:sp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A8D05AF4-5E60-002B-6C79-62FCFF45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16" y="1998525"/>
            <a:ext cx="7772400" cy="38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map shows launch success as green markers and launch success as red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is only for one of the Florida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Similar maps can be seen for the other locations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7" name="Content Placeholder 6" descr="A map with a spiral of points&#10;&#10;Description automatically generated with medium confidence">
            <a:extLst>
              <a:ext uri="{FF2B5EF4-FFF2-40B4-BE49-F238E27FC236}">
                <a16:creationId xmlns:a16="http://schemas.microsoft.com/office/drawing/2014/main" id="{BC818638-1C2C-0B01-28D0-67250159B2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86888"/>
            <a:ext cx="5181600" cy="30288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launch results at a Florida location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showing Florida launch site locations proximity to the coast line and railroad tracks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location is relatively close to both features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Content Placeholder 6" descr="A map with a circle in the middle&#10;&#10;Description automatically generated">
            <a:extLst>
              <a:ext uri="{FF2B5EF4-FFF2-40B4-BE49-F238E27FC236}">
                <a16:creationId xmlns:a16="http://schemas.microsoft.com/office/drawing/2014/main" id="{1298F681-B0C9-9749-E76C-0CB05CD916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88289"/>
            <a:ext cx="5181600" cy="422601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launch site proximity to features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Pie chart shows share of success for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see that the launch site KSC LC-39A has the most successes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 Interactive Pie Chart</a:t>
            </a:r>
          </a:p>
        </p:txBody>
      </p:sp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125CF429-B451-C858-28A1-0BE35A81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604" y="3144705"/>
            <a:ext cx="7772400" cy="28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rocket launches can salvage the stage 1 rocket boost, thus saving time and money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be able to use a machine learning model to predict if a stage 1 booster will be able to be salvaged after launch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Pie Chart allows user to see the success rate of each individual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see that launch site KSC LC-39A has the greatest launch success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 Interactive Pie Chart</a:t>
            </a:r>
          </a:p>
        </p:txBody>
      </p:sp>
      <p:pic>
        <p:nvPicPr>
          <p:cNvPr id="4" name="Picture 3" descr="A pie chart with a red and blue circle&#10;&#10;Description automatically generated">
            <a:extLst>
              <a:ext uri="{FF2B5EF4-FFF2-40B4-BE49-F238E27FC236}">
                <a16:creationId xmlns:a16="http://schemas.microsoft.com/office/drawing/2014/main" id="{7DC4907D-C9D2-20DB-CBAA-86013C1D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044" y="3280994"/>
            <a:ext cx="7772400" cy="30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Scatter plot allows uses to adjust the maximum payload values, then displays success and failures by payload mass color coded by booster version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 Interactive Scatter Plot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9D9146-EEEE-4900-78D0-A47DA487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09721"/>
            <a:ext cx="7772400" cy="266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9566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models performed fairly well in terms of classification accuracy of the test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model performed the best with an accuracy of 0.94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96020F-55F7-8338-F0FA-0BA1005D47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different colored rectangular shapes&#10;&#10;Description automatically generated with medium confidence">
            <a:extLst>
              <a:ext uri="{FF2B5EF4-FFF2-40B4-BE49-F238E27FC236}">
                <a16:creationId xmlns:a16="http://schemas.microsoft.com/office/drawing/2014/main" id="{6BE0395F-75C0-0251-21C4-D6FFAEA76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869" y="1641864"/>
            <a:ext cx="5851742" cy="43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9AE483-550F-2ABB-ADBB-6053B3C554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3484" cy="4351338"/>
          </a:xfrm>
        </p:spPr>
        <p:txBody>
          <a:bodyPr/>
          <a:lstStyle/>
          <a:p>
            <a:r>
              <a:rPr lang="en-US" dirty="0"/>
              <a:t>The confusion matrix for the tree model shows only one misclassification</a:t>
            </a:r>
          </a:p>
          <a:p>
            <a:r>
              <a:rPr lang="en-US" dirty="0"/>
              <a:t>It does well in predicting both true positives and true negatives while minimizing  false positives to 1 and false negatives to 0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64BD3E0-EBEE-DB57-5A0B-D993CF316E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for Tree Model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D4062CC0-5BA6-DD6D-87B5-C78089710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707" y="1573130"/>
            <a:ext cx="5775093" cy="48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worked well to collect data but both required additional cleaning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 revealed time was a major predictor of success, which indicates SpaceX is improving their procedures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 interactive Dashboard gives great insights into specific launch site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modelling revealed that a Classification Tree model with optimized parameters can perform very well for predicting launch failures and success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from the Space X API and included all current rocket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cleaned with missing data being filled with mean values and a binary landing outcome variable created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 variety of classification models were used with best hyper parameters being selected and compared based on their accuracy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in two 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Through the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Through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Wikipedia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AD71C51-4744-CBDD-1741-7B81116C3FF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634423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89C32AC-569F-9F1F-B6DE-70F542CC09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 X API Data Collection Notebook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764FB11-7395-3955-B5FE-85EDA004A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310292"/>
              </p:ext>
            </p:extLst>
          </p:nvPr>
        </p:nvGraphicFramePr>
        <p:xfrm>
          <a:off x="5811915" y="1248610"/>
          <a:ext cx="5805714" cy="4665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 X Webscraping code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C1B4B1-B07E-3BAB-0862-D28967B7C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793205"/>
              </p:ext>
            </p:extLst>
          </p:nvPr>
        </p:nvGraphicFramePr>
        <p:xfrm>
          <a:off x="5535220" y="1561661"/>
          <a:ext cx="5425704" cy="4463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1476</Words>
  <Application>Microsoft Macintosh PowerPoint</Application>
  <PresentationFormat>Widescreen</PresentationFormat>
  <Paragraphs>224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Cappelli, Pierce A</cp:lastModifiedBy>
  <cp:revision>219</cp:revision>
  <dcterms:created xsi:type="dcterms:W3CDTF">2021-04-29T18:58:34Z</dcterms:created>
  <dcterms:modified xsi:type="dcterms:W3CDTF">2023-09-08T16:19:02Z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